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460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61" r:id="rId15"/>
    <p:sldId id="416" r:id="rId16"/>
    <p:sldId id="417" r:id="rId17"/>
    <p:sldId id="418" r:id="rId18"/>
    <p:sldId id="419" r:id="rId19"/>
    <p:sldId id="451" r:id="rId20"/>
    <p:sldId id="421" r:id="rId21"/>
    <p:sldId id="447" r:id="rId22"/>
    <p:sldId id="422" r:id="rId23"/>
    <p:sldId id="423" r:id="rId24"/>
    <p:sldId id="424" r:id="rId25"/>
    <p:sldId id="425" r:id="rId26"/>
    <p:sldId id="448" r:id="rId27"/>
    <p:sldId id="426" r:id="rId28"/>
    <p:sldId id="427" r:id="rId29"/>
    <p:sldId id="428" r:id="rId30"/>
    <p:sldId id="449" r:id="rId31"/>
    <p:sldId id="429" r:id="rId32"/>
    <p:sldId id="430" r:id="rId33"/>
    <p:sldId id="431" r:id="rId34"/>
    <p:sldId id="462" r:id="rId35"/>
    <p:sldId id="432" r:id="rId36"/>
    <p:sldId id="433" r:id="rId37"/>
    <p:sldId id="434" r:id="rId38"/>
    <p:sldId id="435" r:id="rId39"/>
    <p:sldId id="436" r:id="rId40"/>
    <p:sldId id="450" r:id="rId41"/>
    <p:sldId id="438" r:id="rId42"/>
    <p:sldId id="452" r:id="rId43"/>
    <p:sldId id="439" r:id="rId44"/>
    <p:sldId id="453" r:id="rId45"/>
    <p:sldId id="441" r:id="rId46"/>
    <p:sldId id="454" r:id="rId47"/>
    <p:sldId id="455" r:id="rId48"/>
    <p:sldId id="443" r:id="rId49"/>
    <p:sldId id="444" r:id="rId50"/>
    <p:sldId id="463" r:id="rId51"/>
    <p:sldId id="445" r:id="rId52"/>
    <p:sldId id="446" r:id="rId53"/>
    <p:sldId id="464" r:id="rId54"/>
    <p:sldId id="457" r:id="rId55"/>
    <p:sldId id="458" r:id="rId56"/>
    <p:sldId id="459" r:id="rId57"/>
    <p:sldId id="456" r:id="rId58"/>
    <p:sldId id="404" r:id="rId59"/>
  </p:sldIdLst>
  <p:sldSz cx="9144000" cy="6858000" type="screen4x3"/>
  <p:notesSz cx="6896100" cy="100330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1" d="100"/>
          <a:sy n="101" d="100"/>
        </p:scale>
        <p:origin x="510" y="6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05329B3A-10CA-4971-AC67-0F29A23074B8}" type="datetimeFigureOut">
              <a:rPr lang="en-US" smtClean="0"/>
              <a:pPr/>
              <a:t>10/17/2023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795B363E-1B29-4D97-91CC-D01A31F8020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7T08:01:3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24575,'0'0'0,"0"0"0,11 0 0,11 2 0,5 5 0,-3 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2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77 14599 0 0,'3'-5'705'0'0,"0"0"0"0"0,0 0-1 0 0,0 0 1 0 0,0 1-1 0 0,1-1 1 0 0,0 1 0 0 0,0 0-1 0 0,0 0 1 0 0,0 0 0 0 0,1 1-1 0 0,-1-1 1 0 0,1 1 0 0 0,10-5-1 0 0,-8 6-485 0 0,-1-1 0 0 0,1 1-1 0 0,0 0 1 0 0,0 1 0 0 0,0-1-1 0 0,9 1 1 0 0,-12 0-175 0 0,5 2-22 0 0,9 12 75 0 0,-16-11-93 0 0,0 0 0 0 0,0 1 0 0 0,-1-1 0 0 0,1 0 1 0 0,-1 1-1 0 0,1 0 0 0 0,-1-1 0 0 0,0 1 0 0 0,0 0 0 0 0,0 0 0 0 0,0 0 1 0 0,0 0-1 0 0,-1-1 0 0 0,0 1 0 0 0,1 0 0 0 0,-1 0 0 0 0,0 0 1 0 0,0 0-1 0 0,-1 0 0 0 0,1 0 0 0 0,0 0 0 0 0,-2 4 0 0 0,0 2 80 0 0,-1 1 0 0 0,0-1 0 0 0,0 0 0 0 0,-1-1 0 0 0,-8 16-1 0 0,-14 15 1172 0 0,-2-1-1 0 0,-49 52 0 0 0,32-37 874 0 0,44-52-2032 0 0,2 0-95 0 0,-1-1 1 0 0,1 1-1 0 0,0-1 0 0 0,0 1 1 0 0,-1-1-1 0 0,1 0 0 0 0,0 1 1 0 0,0-1-1 0 0,-1 0 0 0 0,1 0 1 0 0,0 1-1 0 0,0-1 0 0 0,0 0 1 0 0,0 0-1 0 0,-1 0 0 0 0,1 0 1 0 0,2 0-1 0 0,13-2-1 0 0,-1-1 0 0 0,1-1 0 0 0,28-10 0 0 0,-20 6 0 0 0,6-2 0 0 0,134-48 0 0 0,-161 56-245 0 0,1 1-1 0 0,-1-1 1 0 0,0 1-1 0 0,0-1 1 0 0,0 0-1 0 0,-1 0 1 0 0,1 0-1 0 0,0-1 1 0 0,-1 1-1 0 0,0-1 1 0 0,4-3-1 0 0,-6 5 4 0 0,1 0 1 0 0,0-1-1 0 0,-1 1 0 0 0,1 0 0 0 0,-1 0 1 0 0,0-1-1 0 0,1 1 0 0 0,-1 0 0 0 0,0-1 1 0 0,0 1-1 0 0,0-1 0 0 0,0 1 0 0 0,0 0 1 0 0,0-1-1 0 0,0 1 0 0 0,0 0 0 0 0,-1-1 1 0 0,1 1-1 0 0,0 0 0 0 0,-1-1 1 0 0,1 1-1 0 0,-1 0 0 0 0,0 0 0 0 0,1-1 1 0 0,-1 1-1 0 0,0 0 0 0 0,0 0 0 0 0,0 0 1 0 0,1 0-1 0 0,-3-1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8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0 403 7631 0 0,'1'-1'4675'0'0,"27"-66"1034"0"0,5-38-3473 0 0,-20 58-1889 0 0,29-67 0 0 0,-34 97-94 0 0,6-14 348 0 0,-13 30-463 0 0,0-1 0 0 0,1 0 0 0 0,-1 0 0 0 0,1 1 0 0 0,-1-1 0 0 0,1 1 0 0 0,-1-1 0 0 0,1 1 0 0 0,0-1 0 0 0,0 1-1 0 0,-1 0 1 0 0,5-1 0 0 0,-5 2-50 0 0,0 0 0 0 0,0 0 0 0 0,0 0 0 0 0,0 1-1 0 0,0-1 1 0 0,-1 0 0 0 0,1 1 0 0 0,0-1 0 0 0,0 1-1 0 0,0-1 1 0 0,0 1 0 0 0,0 0 0 0 0,0-1 0 0 0,-1 1-1 0 0,1 0 1 0 0,0 0 0 0 0,2 1 209 0 0,1 2-76 0 0,0 0 0 0 0,1 1 0 0 0,-1-1-1 0 0,-1 1 1 0 0,1-1 0 0 0,-1 1 0 0 0,4 6 0 0 0,17 41 780 0 0,-12-25-448 0 0,100 211 3366 0 0,-104-225-3899 0 0,-1 0 1 0 0,2 0 0 0 0,0 0 0 0 0,0-1-1 0 0,1-1 1 0 0,14 14 0 0 0,-23-24-17 0 0,0 0 0 0 0,1 0-1 0 0,-1 0 1 0 0,0 0 0 0 0,0-1 0 0 0,1 1 0 0 0,-1 0 0 0 0,0 0-1 0 0,3 0 1 0 0,3-2-80 0 0,-6 0-51 0 0,0 1-100 0 0,0-1 1 0 0,0 0-1 0 0,-1 1 1 0 0,1-1 0 0 0,0 0-1 0 0,0 1 1 0 0,-1-1-1 0 0,1 0 1 0 0,0 0 0 0 0,-1 0-1 0 0,1 0 1 0 0,-1 0-1 0 0,1 1 1 0 0,-1-1 0 0 0,0 0-1 0 0,1-2 1 0 0,2-7-7376 0 0,-3-3-1518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9.1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318 1 10047 0 0,'0'0'776'0'0,"0"8"-480"0"0,-1 11 913 0 0,-1 0 0 0 0,0 0-1 0 0,-1-1 1 0 0,-1 1 0 0 0,-7 18-1 0 0,-38 88 7523 0 0,43-111-8515 0 0,-10 18 605 0 0,-2 0-1 0 0,-1-1 1 0 0,-1 0 0 0 0,-44 49 0 0 0,54-69-908 0 0,0 0 1 0 0,-1-1 0 0 0,1 0-1 0 0,-18 11 1 0 0,23-18-926 0 0,-1 0-1 0 0,0 0 1 0 0,-11 4-1 0 0</inkml:trace>
  <inkml:trace contextRef="#ctx0" brushRef="#br0" timeOffset="1">533 324 4287 0 0,'-3'16'384'0'0,"0"-6"-312"0"0,0 2-72 0 0,1 2 0 0 0,-3-1 752 0 0,1 2 136 0 0,-1 0 24 0 0,-1-1 8 0 0,1-1-720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9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 1 11023 0 0,'0'0'20'0'0,"0"0"1"0"0,0 0-1 0 0,0 0 0 0 0,0 0 0 0 0,0 0 0 0 0,0 0 0 0 0,0 0 0 0 0,0 0 0 0 0,0 0 1 0 0,0 0-1 0 0,0 0 0 0 0,0 0 0 0 0,0 0 0 0 0,0 0 0 0 0,0 1 0 0 0,0-1 0 0 0,0 0 1 0 0,-1 0-1 0 0,1 0 0 0 0,0 0 0 0 0,0 0 0 0 0,0 0 0 0 0,0 0 0 0 0,0 0 0 0 0,0 0 0 0 0,0 0 1 0 0,0 0-1 0 0,0 0 0 0 0,0 0 0 0 0,0 0 0 0 0,0 0 0 0 0,0 0 0 0 0,0 0 0 0 0,-1 0 1 0 0,1 0-1 0 0,0 0 0 0 0,0 0 0 0 0,0 0 0 0 0,0 0 0 0 0,0 0 0 0 0,0 0 0 0 0,0 0 1 0 0,0 0-1 0 0,0 0 0 0 0,0-1 0 0 0,0 1 0 0 0,0 0 0 0 0,0 0 0 0 0,0 0 0 0 0,0 0 0 0 0,0 0 1 0 0,0 0-1 0 0,-1 0 0 0 0,1 0 0 0 0,0 0 0 0 0,0 0 0 0 0,0 0 0 0 0,0 0 0 0 0,0 0 1 0 0,0 0-1 0 0,0 0 0 0 0,0 0 0 0 0,0-1 0 0 0,0 1 0 0 0,0 0 0 0 0,0 0 0 0 0,-1 10 1810 0 0,0 13 912 0 0,10 149 6391 0 0,-7-130-8227 0 0,-1-3-127 0 0,-1-17-371 0 0,1 0-1 0 0,1 0 1 0 0,1 0 0 0 0,7 26-1 0 0,-10-46-333 0 0,1 1 0 0 0,0 0 0 0 0,1-1 0 0 0,-1 1-1 0 0,0-1 1 0 0,1 0 0 0 0,-1 1 0 0 0,1-1 0 0 0,0 0 0 0 0,0 0 0 0 0,0 0-1 0 0,2 2 1 0 0,-3-3-59 0 0,0 0-1 0 0,0-1 1 0 0,1 1-1 0 0,-1 0 1 0 0,0-1-1 0 0,0 1 1 0 0,0-1-1 0 0,0 0 1 0 0,1 1-1 0 0,-1-1 1 0 0,0 0-1 0 0,0 0 1 0 0,1 0-1 0 0,-1 0 0 0 0,0 0 1 0 0,0 0-1 0 0,1 0 1 0 0,-1 0-1 0 0,0 0 1 0 0,0-1-1 0 0,1 1 1 0 0,-1-1-1 0 0,0 1 1 0 0,0 0-1 0 0,0-1 1 0 0,0 0-1 0 0,1 1 1 0 0,-1-1-1 0 0,1-1 1 0 0,3-1-11 0 0,0-1 0 0 0,0 0 0 0 0,0-1 0 0 0,-1 1 0 0 0,1-1 0 0 0,-1 1 0 0 0,0-1 1 0 0,-1-1-1 0 0,1 1 0 0 0,-1 0 0 0 0,0-1 0 0 0,4-10 0 0 0,4-19-410 0 0,-2-1-1 0 0,0 0 1 0 0,-3-1-1 0 0,2-37 1 0 0,-4 43 279 0 0,-3 20 94 0 0,-1 1 0 0 0,0-1-1 0 0,0 1 1 0 0,-1-1 0 0 0,0 0-1 0 0,-1 1 1 0 0,0-1 0 0 0,-4-10-1 0 0,5 19 109 0 0,1 1-4 0 0,0 0-67 0 0,0 0 0 0 0,-1 1 1 0 0,1-1-1 0 0,0 1 0 0 0,0-1 1 0 0,0 1-1 0 0,-1-1 0 0 0,1 1 1 0 0,0-1-1 0 0,0 1 0 0 0,-1-1 0 0 0,1 1 1 0 0,-1 0-1 0 0,1-1 0 0 0,0 1 1 0 0,-1-1-1 0 0,1 1 0 0 0,-1 0 1 0 0,0-1-1 0 0,-2 9 90 0 0,4 22-126 0 0,73 306 1825 0 0,-52-252-1397 0 0,-6-15-209 0 0,-3-1-1 0 0,-3 2 1 0 0,-3 0 0 0 0,-3 0-1 0 0,-8 112 1 0 0,-1-145-109 0 0,-2-1 0 0 0,-16 52 0 0 0,18-72-48 0 0,-2 7-22 0 0,-1-1 0 0 0,-1 0 0 0 0,-1 0 0 0 0,-1-1 0 0 0,-1 0 0 0 0,-1-1 0 0 0,0 0 0 0 0,-2-1 0 0 0,0-1 0 0 0,-1 0 0 0 0,-1-1 0 0 0,0-1 0 0 0,-35 24 0 0 0,42-34-8 0 0,-1 0 0 0 0,0 0 0 0 0,-1-1 0 0 0,1-1 0 0 0,-1 0 0 0 0,0 0 0 0 0,0-1 0 0 0,-20 2 0 0 0,22-4 0 0 0,-1-1 0 0 0,1 1 0 0 0,-1-2 0 0 0,1 1 0 0 0,0-1 0 0 0,-1-1 0 0 0,1 0 0 0 0,0-1 0 0 0,0 0 0 0 0,-15-6 0 0 0,21 7 0 0 0,1 0 0 0 0,0 0 0 0 0,0 0 0 0 0,-1-1 0 0 0,1 1 0 0 0,1-1 0 0 0,-1 0 0 0 0,0 0 0 0 0,1 0 0 0 0,-1 0 0 0 0,1 0 0 0 0,0 0 0 0 0,0-1 0 0 0,0 1 0 0 0,1-1 0 0 0,-1 1 0 0 0,1-1 0 0 0,0 0 0 0 0,0 0 0 0 0,0 1 0 0 0,0-1 0 0 0,1 0 0 0 0,-1 0 0 0 0,1-6 0 0 0,1-5 0 0 0,0 1 0 0 0,1-1 0 0 0,0 1 0 0 0,1 0 0 0 0,7-19 0 0 0,3-3 0 0 0,1 1 0 0 0,33-59 0 0 0,51-59 0 0 0,-48 88 0 0 0,2 2 0 0 0,85-78 0 0 0,-99 105-2680 0 0,-9 9-3668 0 0,1-3-3848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0.1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11575 0 0,'40'21'932'0'0,"-25"-11"503"0"0,0 0-1 0 0,-1 1 1 0 0,-1 1-1 0 0,0 0 1 0 0,-1 1-1 0 0,0 1 1 0 0,-1-1-1 0 0,12 20 1 0 0,-8-8-767 0 0,-1 0 0 0 0,-1 2 0 0 0,-1-1 0 0 0,-2 2 0 0 0,0-1 0 0 0,-2 1 1 0 0,-1 1-1 0 0,-2 0 0 0 0,0 0 0 0 0,1 47 0 0 0,-6-55-668 0 0,0 0 0 0 0,-1-1 0 0 0,-1 1 0 0 0,-1 0 0 0 0,-6 20 0 0 0,-9 26 0 0 0,-37 84 0 0 0,41-119 0 0 0,-1-1 0 0 0,-2-1 0 0 0,-1 0 0 0 0,-36 45 0 0 0,44-64-704 0 0,0 0 1 0 0,-11 9-1 0 0,17-17 12 0 0,0 0 1 0 0,0 0-1 0 0,0 0 0 0 0,0-1 1 0 0,0 1-1 0 0,-1-1 0 0 0,1 0 1 0 0,-1-1-1 0 0,-8 3 0 0 0,-2-4-9504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0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2 143 4663 0 0,'-1'6'7409'0'0,"1"-6"-7298"0"0,14 5 3191 0 0,19 2-1060 0 0,54 1 1634 0 0,108-4-1 0 0,-89-4-2586 0 0,275-8 1253 0 0,0-16 630 0 0,-261 16-2886 0 0,191-7-286 0 0,-42 3 0 0 0,-23-9 0 0 0,15-24-31 0 0,-79 11-5 0 0,-177 33-457 0 0,29-3-196 0 0,-24 4-2941 0 0,0 2-4069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1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0 9615 0 0,'11'2'434'0'0,"0"0"0"0"0,18 6 0 0 0,45 22 5981 0 0,-40-15-2782 0 0,-27-12-2794 0 0,0-1 1 0 0,0 2 0 0 0,-1-1 0 0 0,1 1-1 0 0,-1 0 1 0 0,0 0 0 0 0,-1 1 0 0 0,8 6-1 0 0,-12-9-697 0 0,0-1-1 0 0,1 1 0 0 0,-1 0 0 0 0,0 0 0 0 0,0 0 0 0 0,0 0 1 0 0,0 0-1 0 0,0 1 0 0 0,-1-1 0 0 0,1 0 0 0 0,-1 0 0 0 0,1 0 1 0 0,-1 1-1 0 0,0-1 0 0 0,0 0 0 0 0,0 0 0 0 0,0 1 1 0 0,0-1-1 0 0,0 0 0 0 0,-1 1 0 0 0,1-1 0 0 0,-1 0 0 0 0,1 0 1 0 0,-1 0-1 0 0,0 0 0 0 0,0 0 0 0 0,0 0 0 0 0,0 0 0 0 0,-3 4 1 0 0,-6 9-9 0 0,-1 0 1 0 0,-1-1 0 0 0,0 0-1 0 0,-1-1 1 0 0,-25 20 0 0 0,18-17-1290 0 0,-32 18 0 0 0,2-9-6353 0 0,16-10-2687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2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7567 0 0,'2'10'264'0'0,"-1"0"0"0"0,0 0 0 0 0,0 1 0 0 0,-1-1 0 0 0,0 0 0 0 0,-1 0 0 0 0,-3 15-1 0 0,0 17 1708 0 0,-6 59 3525 0 0,-32 141 1 0 0,23-147-2560 0 0,-11 25 584 0 0,29-118-3265 0 0,3-14-33 0 0,2-11-328 0 0,1 0 0 0 0,1 0 0 0 0,1 1 1 0 0,1 0-1 0 0,1 0 0 0 0,0 1 0 0 0,2 0 0 0 0,17-24 0 0 0,-13 23 63 0 0,-5 7-11 0 0,0 2 0 0 0,18-21-1 0 0,-24 31 48 0 0,-1 0 0 0 0,1 0 0 0 0,-1 0 0 0 0,1 0 0 0 0,0 0 0 0 0,0 1 0 0 0,0 0 0 0 0,1 0 0 0 0,-1 0 0 0 0,0 0 0 0 0,1 1 0 0 0,-1 0 0 0 0,1 0 0 0 0,5-1 0 0 0,-8 2 10 0 0,0 1 1 0 0,0-1-1 0 0,1 0 0 0 0,-1 1 1 0 0,0-1-1 0 0,0 1 0 0 0,0 0 1 0 0,-1 0-1 0 0,1 0 0 0 0,0 0 1 0 0,0 0-1 0 0,0 0 0 0 0,-1 0 1 0 0,1 0-1 0 0,0 1 0 0 0,-1-1 1 0 0,1 1-1 0 0,-1-1 0 0 0,3 4 1 0 0,-2-2 9 0 0,-1-1 1 0 0,1 1 0 0 0,0 0-1 0 0,-1 0 1 0 0,1-1 0 0 0,-1 1-1 0 0,0 0 1 0 0,0 0 0 0 0,0 1-1 0 0,0-1 1 0 0,-1 0 0 0 0,1 6-1 0 0,-2 2 195 0 0,0-1-1 0 0,-1 1 0 0 0,-1-1 0 0 0,1 0 0 0 0,-2 0 1 0 0,1 0-1 0 0,-2 0 0 0 0,1-1 0 0 0,-1 1 1 0 0,-9 12-1 0 0,4-8 94 0 0,-1 0 0 0 0,0-1 0 0 0,-1-1 0 0 0,0 0 0 0 0,-26 19 0 0 0,34-28-294 0 0,-1 0 0 0 0,1 0 0 0 0,-1 0 0 0 0,0-1 0 0 0,0 0 0 0 0,0 0 1 0 0,0 0-1 0 0,0-1 0 0 0,-1 1 0 0 0,1-1 0 0 0,-7 0 0 0 0,9-1-35 0 0,0 0 1 0 0,0 0-1 0 0,0 0 0 0 0,0 0 1 0 0,0-1-1 0 0,0 0 0 0 0,1 1 1 0 0,-1-1-1 0 0,0 0 0 0 0,0 0 1 0 0,1-1-1 0 0,-1 1 1 0 0,1-1-1 0 0,-1 1 0 0 0,1-1 1 0 0,-1 0-1 0 0,1 0 0 0 0,0 0 1 0 0,0 0-1 0 0,0 0 0 0 0,0 0 1 0 0,-2-3-1 0 0,3 3-103 0 0,1 1 1 0 0,-1 0-1 0 0,0-1 0 0 0,0 1 1 0 0,1-1-1 0 0,-1 0 1 0 0,1 1-1 0 0,-1-1 0 0 0,1 0 1 0 0,-1-1-1 0 0,3-12-8324 0 0,1 3-1154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2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157 192 3247 0 0,'0'-1'251'0'0,"2"-2"118"0"0,0 1 0 0 0,-1-1-1 0 0,1 0 1 0 0,-1 0 0 0 0,0 0 0 0 0,0 0-1 0 0,0 0 1 0 0,0 0 0 0 0,0 0 0 0 0,-1 0-1 0 0,1-1 1 0 0,-1 1 0 0 0,0 0-1 0 0,0 0 1 0 0,0 0 0 0 0,-1-1 0 0 0,1 1-1 0 0,-1 0 1 0 0,-1-4 0 0 0,1 3 31 0 0,1 0-1 0 0,-1 0 1 0 0,1-1 0 0 0,-1 1 0 0 0,1 0 0 0 0,1-6-1 0 0,1 1 608 0 0,0 0 0 0 0,-1-1-1 0 0,-1 1 1 0 0,0 0 0 0 0,-1-15-1 0 0,1 23-464 0 0,-12-11 1019 0 0,10 11-1472 0 0,0 0 0 0 0,0 0-1 0 0,1 0 1 0 0,-1 1 0 0 0,0-1 0 0 0,0 0 0 0 0,0 1 0 0 0,0-1 0 0 0,0 1-1 0 0,0 0 1 0 0,0 0 0 0 0,-1 0 0 0 0,1 0 0 0 0,0 0 0 0 0,0 0 0 0 0,0 1-1 0 0,-3 0 1 0 0,-2 1 162 0 0,0 0-1 0 0,0 1 1 0 0,-8 5-1 0 0,12-7-234 0 0,1 1 29 0 0,0-1-1 0 0,-1 1 0 0 0,1 0 1 0 0,0 1-1 0 0,0-1 1 0 0,0 0-1 0 0,0 1 1 0 0,1-1-1 0 0,-1 1 1 0 0,1-1-1 0 0,-1 1 0 0 0,1 0 1 0 0,-2 5-1 0 0,-7 12 70 0 0,6-11-18 0 0,-1-1 1 0 0,2 2-1 0 0,-1-1 1 0 0,1 0-1 0 0,1 1 0 0 0,0-1 1 0 0,-2 17-1 0 0,0-1 277 0 0,0-6 37 0 0,1 0-1 0 0,1 0 1 0 0,0 31 0 0 0,2-47-319 0 0,1 0 0 0 0,-1 0 0 0 0,1 0 0 0 0,0 0 0 0 0,0 0 0 0 0,0 0-1 0 0,0-1 1 0 0,2 5 0 0 0,-2-6 665 0 0,0 0-609 0 0,1 0-110 0 0,0-1 1 0 0,0 1-1 0 0,0-1 1 0 0,1 0-1 0 0,-1 0 0 0 0,0 0 1 0 0,0 0-1 0 0,0 0 0 0 0,0 0 1 0 0,0 0-1 0 0,0-1 0 0 0,1 1 1 0 0,-1-1-1 0 0,3-1 1 0 0,-1 0 6 0 0,0 0 0 0 0,0 0 1 0 0,-1 0-1 0 0,1-1 0 0 0,-1 0 1 0 0,7-5-1 0 0,-2-1 28 0 0,0-1 0 0 0,0 0 1 0 0,-1 0-1 0 0,7-15 0 0 0,-2 5-18 0 0,-4 6-102 0 0,0-1 1 0 0,-1 0-1 0 0,0 0 1 0 0,6-24-1 0 0,-12 38 41 0 0,-1 0-1 0 0,0-1 1 0 0,0 1-1 0 0,0-1 1 0 0,0 1 0 0 0,0 0-1 0 0,0-1 1 0 0,0 1 0 0 0,-1-1-1 0 0,1 1 1 0 0,0 0-1 0 0,-1-1 1 0 0,-1-1 0 0 0,-2-13 6 0 0,4 16 1 0 0,1 0 0 0 0,-1 0 0 0 0,0 0 0 0 0,0 0 0 0 0,0 0 0 0 0,0 0 0 0 0,0 0 0 0 0,0 0 0 0 0,0 0 0 0 0,0 0 0 0 0,0 0 0 0 0,0 0 0 0 0,0 0 0 0 0,0 0 0 0 0,0 0 0 0 0,1 0 0 0 0,-1 0 0 0 0,0 0 0 0 0,0 0 0 0 0,0 0 0 0 0,0 0 0 0 0,0 0 0 0 0,0 0 0 0 0,0 0 0 0 0,0 0 1 0 0,0 0-1 0 0,0 0 0 0 0,0 0 0 0 0,0 0 0 0 0,0 0 0 0 0,0 0 0 0 0,1-1 0 0 0,-1 1 0 0 0,0 0 0 0 0,0 0 0 0 0,2 8 20 0 0,-2 28 691 0 0,2 0-1 0 0,10 57 0 0 0,-10-82-710 0 0,-2-8 0 0 0,0 0 0 0 0,1 0 0 0 0,-1 0 0 0 0,1 0 0 0 0,0 0 0 0 0,0 0 0 0 0,0 0 0 0 0,0 0 0 0 0,0-1 0 0 0,1 1 0 0 0,-1 0 0 0 0,1-1 0 0 0,0 0 0 0 0,0 1 0 0 0,0-1 0 0 0,0 0 0 0 0,0 0 0 0 0,0 0 0 0 0,1 0 0 0 0,-1 0 0 0 0,1 0 0 0 0,3 1 0 0 0,-5-2-1 0 0,-1-1 0 0 0,1 1 0 0 0,-1-1 0 0 0,1 1-1 0 0,0-1 1 0 0,-1 0 0 0 0,1 1 0 0 0,0-1 0 0 0,0 0 0 0 0,-1 0 0 0 0,1 0 0 0 0,0 1-1 0 0,-1-1 1 0 0,1 0 0 0 0,0 0 0 0 0,0 0 0 0 0,-1 0 0 0 0,1 0 0 0 0,0 0 0 0 0,0 0 0 0 0,-1-1-1 0 0,1 1 1 0 0,0 0 0 0 0,0 0 0 0 0,-1-1 0 0 0,1 1 0 0 0,0 0 0 0 0,0-1 0 0 0,2-1-243 0 0,0 1-361 0 0,0 0-1 0 0,0-1 1 0 0,-1 1 0 0 0,1-1 0 0 0,0 0-1 0 0,2-2 1 0 0,8-7-6852 0 0,-12 9 6069 0 0,11-8-7014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3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11023 0 0,'0'1'4672'0'0,"13"37"3211"0"0,-7-22-5033 0 0,6 28 0 0 0,-7-18-1829 0 0,-2-6-55 0 0,9 29 1 0 0,-10-43-1043 0 0,0-1-1 0 0,0-1 1 0 0,0 1 0 0 0,0 0 0 0 0,1 0 0 0 0,0-1-1 0 0,0 0 1 0 0,0 1 0 0 0,1-1 0 0 0,6 6 0 0 0,14 5-6594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3.3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512 0 2879 0 0,'1'2'4451'0'0,"0"0"-3797"0"0,1-1 0 0 0,-1 2 1 0 0,1-1-1 0 0,-1 0 0 0 0,0 0 0 0 0,0 0 0 0 0,0 0 1 0 0,0 1-1 0 0,-1-1 0 0 0,1 0 0 0 0,-1 1 0 0 0,1 2 1 0 0,1 35 4882 0 0,-1-17-4059 0 0,1 3-79 0 0,2 63 1992 0 0,-4-75-2949 0 0,-1 1-1 0 0,-1 0 0 0 0,0-1 1 0 0,-5 17-1 0 0,-4 8 46 0 0,-2-1-1 0 0,-1-1 1 0 0,-1 0 0 0 0,-3-1-1 0 0,-25 40 1 0 0,24-48-487 0 0,-88 123 0 0 0,83-121 0 0 0,-1 0 0 0 0,-51 44 0 0 0,59-59 0 0 0,5-4 0 0 0,-21 15 0 0 0,29-24 0 0 0,1 0 0 0 0,-1 0 0 0 0,0 0 0 0 0,0 0 0 0 0,0-1 0 0 0,0 0 0 0 0,0 1 0 0 0,0-1 0 0 0,0-1 0 0 0,0 1 0 0 0,-5 0 0 0 0,7-1-96 0 0,1 0 0 0 0,-1 0 0 0 0,1-1 0 0 0,0 1 0 0 0,-1 0 0 0 0,1-1 0 0 0,-1 1 0 0 0,1-1 0 0 0,0 1 0 0 0,0-1 1 0 0,-1 0-1 0 0,1 1 0 0 0,0-1 0 0 0,0 0 0 0 0,0 0 0 0 0,0 0 0 0 0,-1 0 0 0 0,1 0 0 0 0,1 0 0 0 0,-1 0 0 0 0,-1-2 0 0 0,0 0-769 0 0,0-1 1 0 0,0 1-1 0 0,1-1 1 0 0,0 1-1 0 0,-1-1 0 0 0,1 1 1 0 0,0-6-1 0 0,-3-19-9331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2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0,'0'2'3262'0'0,"6"33"3581"0"0,0-1-3288 0 0,2 7-1720 0 0,3 42-1 0 0,-9-2 1059 0 0,-14 158 0 0 0,2-134-2473 0 0,9-61-3600 0 0,17-59-8360 0 0,-7 3 3869 0 0</inkml:trace>
  <inkml:trace contextRef="#ctx0" brushRef="#br0" timeOffset="1">270 521 14599 0 0,'23'3'1296'0'0,"-14"-1"-1040"0"0,4 0-256 0 0,2 7 1984 0 0,0-1 336 0 0,-1 0 2000 0 0,-1-1-2392 0 0,-1 2-472 0 0,-1 0 976 0 0,-1-2-1632 0 0,-2 0-328 0 0,-2-1-64 0 0,-1-1 64 0 0,4-6-448 0 0</inkml:trace>
  <inkml:trace contextRef="#ctx0" brushRef="#br0" timeOffset="2">715 196 16871 0 0,'0'-3'1504'0'0,"-1"-1"-1144"0"0,4 4-360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3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1 203 4319 0 0,'0'1'78'0'0,"1"-1"-1"0"0,0 1 0 0 0,0 0 0 0 0,0-1 1 0 0,-1 1-1 0 0,1-1 0 0 0,0 1 1 0 0,0-1-1 0 0,0 0 0 0 0,0 1 0 0 0,0-1 1 0 0,0 0-1 0 0,0 1 0 0 0,0-1 0 0 0,0 0 1 0 0,0 0-1 0 0,0 0 0 0 0,0 0 0 0 0,0 0 1 0 0,0 0-1 0 0,2-1 0 0 0,25-3 5386 0 0,-24 3-4963 0 0,-1-1 0 0 0,1 1 1 0 0,-1-1-1 0 0,0 0 0 0 0,0 0 0 0 0,0 0 0 0 0,0 0 0 0 0,0-1 1 0 0,-1 1-1 0 0,1-1 0 0 0,-1 1 0 0 0,1-1 0 0 0,2-5 1 0 0,-1 3-152 0 0,-2 3-223 0 0,-1 1 0 0 0,0-1 0 0 0,0 0 0 0 0,1 1 0 0 0,-1-1-1 0 0,0 0 1 0 0,-1 0 0 0 0,1 0 0 0 0,0 0 0 0 0,0 0 0 0 0,0-3 0 0 0,4-16 722 0 0,-3 15-658 0 0,-1 1 0 0 0,0 0-1 0 0,0 0 1 0 0,0-7 0 0 0,-4-46 2555 0 0,3 57-2646 0 0,0 0 0 0 0,-1 0 0 0 0,1 0-1 0 0,0 0 1 0 0,-1 0 0 0 0,1 0 0 0 0,0 1 0 0 0,-1-1-1 0 0,1 0 1 0 0,-1 0 0 0 0,1 0 0 0 0,-1 0 0 0 0,0 0-1 0 0,1 1 1 0 0,-1-1 0 0 0,0 0 0 0 0,1 1 0 0 0,-1-1-1 0 0,0 0 1 0 0,-1 0 0 0 0,-15-7 681 0 0,15 8-539 0 0,-9-2 140 0 0,10 2-349 0 0,-1 0 0 0 0,1 0 0 0 0,0 0-1 0 0,-1 0 1 0 0,1 0 0 0 0,-1 0 0 0 0,1 1-1 0 0,0-1 1 0 0,-1 0 0 0 0,1 1 0 0 0,0-1-1 0 0,-1 1 1 0 0,1-1 0 0 0,0 1 0 0 0,0 0 0 0 0,-1-1-1 0 0,-1 3 1 0 0,0 0 114 0 0,0 0-1 0 0,1 0 1 0 0,-1 0 0 0 0,-3 7-1 0 0,1-3 56 0 0,1 1-1 0 0,1-1 0 0 0,-1 1 0 0 0,2 0 0 0 0,-1 0 0 0 0,1 0 1 0 0,0 0-1 0 0,-1 11 0 0 0,2-5 96 0 0,0 1 0 0 0,1-1 1 0 0,3 28-1 0 0,-2-35-290 0 0,1 1 0 0 0,0-1 0 0 0,0 1 0 0 0,1-1 0 0 0,0 0 1 0 0,0 0-1 0 0,0 0 0 0 0,1 0 0 0 0,0-1 0 0 0,6 7 0 0 0,-7-8-2 0 0,1-1-1 0 0,0 1 1 0 0,1-1-1 0 0,-1 0 1 0 0,1 0-1 0 0,0 0 1 0 0,0-1-1 0 0,0 0 1 0 0,0 0-1 0 0,1 0 1 0 0,-1 0-1 0 0,1-1 1 0 0,7 2-1 0 0,-9-3-228 0 0,1-1-1 0 0,-1 1 1 0 0,0-1-1 0 0,1 0 1 0 0,-1 0 0 0 0,0-1-1 0 0,1 1 1 0 0,-1-1-1 0 0,0 0 1 0 0,0-1 0 0 0,1 1-1 0 0,-1 0 1 0 0,0-1-1 0 0,0 0 1 0 0,-1 0 0 0 0,1 0-1 0 0,0-1 1 0 0,6-5-1 0 0,3-3-1911 0 0,1-2-1 0 0,-2 0 1 0 0,13-17-1 0 0,-19 24 1231 0 0,13-18-7649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0 13391 0 0,'0'2'1027'0'0,"-5"7"-884"0"0,-5 12 3407 0 0,-13 34 1 0 0,21-50-2840 0 0,0 1 1 0 0,1-1-1 0 0,-1 1 0 0 0,1 0 1 0 0,1 0-1 0 0,-1-1 0 0 0,1 1 1 0 0,0 0-1 0 0,0 0 0 0 0,1 0 0 0 0,2 10 1 0 0,-2-13-638 0 0,0 1 1 0 0,1-1-1 0 0,-1 0 0 0 0,1 0 1 0 0,0-1-1 0 0,0 1 1 0 0,0 0-1 0 0,0-1 1 0 0,1 1-1 0 0,-1-1 0 0 0,1 0 1 0 0,-1 1-1 0 0,1-1 1 0 0,0 0-1 0 0,6 2 0 0 0,3 2 334 0 0,0-1-1 0 0,23 7 0 0 0,-14-5-250 0 0,6 3-157 0 0,-11-1 0 0 0,-14-4 0 0 0,-1-2 0 0 0,1-1 0 0 0,-1 0 0 0 0,0 0 0 0 0,0 0 0 0 0,0 0 0 0 0,0 1 0 0 0,0-1 0 0 0,1 3 0 0 0,-4 5 0 0 0,0-6 0 0 0,0 1 0 0 0,1 0 0 0 0,-2-1 0 0 0,1 1 0 0 0,0-1 0 0 0,-1 0 0 0 0,0 0 0 0 0,0 0 0 0 0,0 0 0 0 0,-1 0 0 0 0,1 0 0 0 0,-8 5 0 0 0,-5 3 0 0 0,-29 17 0 0 0,27-19 0 0 0,6-2 0 0 0,-1-1 0 0 0,0 0 0 0 0,0-1 0 0 0,-1 0 0 0 0,0-1 0 0 0,1-1 0 0 0,-2 0 0 0 0,-17 2 0 0 0,15-7-2111 0 0,2-6-4806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6.4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5351 0 0,'0'0'2348'0'0,"8"6"567"0"0,-4 5-2032 0 0,0-1 0 0 0,0 0 0 0 0,-1 1-1 0 0,0 0 1 0 0,1 13 0 0 0,3 58 1957 0 0,-4-34-1985 0 0,6 108 2601 0 0,-14 180 0 0 0,-9-169-1390 0 0,-1 113 1013 0 0,16-272-3048 0 0,0 1-1 0 0,1 0 1 0 0,0 0-1 0 0,3 8 1 0 0,-3-8-128 0 0,-1-7-64 0 0,0-3-420 0 0,0 1 470 0 0,0 0-1 0 0,0 0 1 0 0,0-1 0 0 0,0 1-1 0 0,-1-1 1 0 0,1 1 0 0 0,0-1-1 0 0,0 1 1 0 0,0-1 0 0 0,0 0-1 0 0,-1 1 1 0 0,1-1 0 0 0,0 0-1 0 0,-1 1 1 0 0,1-1 0 0 0,0 0-1 0 0,-1 0 1 0 0,1 0 0 0 0,-1 0-1 0 0,1 0 1 0 0,-1 0 0 0 0,1 0-1 0 0,7-24-1813 0 0,1-23-6579 0 0,-5 19 724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6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15 3311 0 0,'0'0'251'0'0,"1"-1"-160"0"0,-1 0 52 0 0,0 1 0 0 0,0-1 0 0 0,0 0 0 0 0,1 0 0 0 0,-1 1 0 0 0,0-1-1 0 0,0 0 1 0 0,1 1 0 0 0,-1-1 0 0 0,1 1 0 0 0,-1-1 0 0 0,1 1 0 0 0,-1-1 0 0 0,1 0 0 0 0,-1 1 0 0 0,1 0 0 0 0,-1-1 0 0 0,1 1 0 0 0,0-1 0 0 0,-1 1 0 0 0,1 0 0 0 0,0-1 0 0 0,-1 1 0 0 0,1 0 0 0 0,0 0 0 0 0,-1-1 0 0 0,1 1 0 0 0,0 0-1 0 0,-1 0 1 0 0,1 0 0 0 0,0 0 0 0 0,1 0 0 0 0,1 1 889 0 0,1-1 0 0 0,0 1 0 0 0,-1 0-1 0 0,1 0 1 0 0,3 1 0 0 0,-2 0 801 0 0,52 15 696 0 0,61 23 2070 0 0,-116-39-4062 0 0,1 1 36 0 0,-2-1-472 0 0,1 0 0 0 0,0 1 0 0 0,-1-1-1 0 0,1 1 1 0 0,-1-1 0 0 0,1 1-1 0 0,-1 0 1 0 0,0 0 0 0 0,0 0 0 0 0,1-1-1 0 0,-1 1 1 0 0,-1 0 0 0 0,1 0-1 0 0,0 1 1 0 0,0-1 0 0 0,0 2 0 0 0,-1 0 21 0 0,0-1 0 0 0,1 0 1 0 0,-1 1-1 0 0,-1-1 0 0 0,1 0 1 0 0,0 1-1 0 0,-1-1 0 0 0,0 0 0 0 0,0 1 1 0 0,0-1-1 0 0,-2 4 0 0 0,-31 64 777 0 0,-2-2 0 0 0,-4-1-1 0 0,-59 75 1 0 0,0-19-2239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7.2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5959 0 0,'0'0'458'0'0,"0"2"-301"0"0,1 5 895 0 0,-1 1-1 0 0,0 0 1 0 0,0-1-1 0 0,0 1 1 0 0,-1 0-1 0 0,0 0 1 0 0,-1-1-1 0 0,0 1 1 0 0,0-1-1 0 0,-4 9 1 0 0,3-4-213 0 0,0 1 1 0 0,0-1 0 0 0,2 0 0 0 0,-1 1 0 0 0,1 14 0 0 0,-3 25 735 0 0,-4-2-134 0 0,2 0 1 0 0,3 0-1 0 0,3 68 0 0 0,2-99-1007 0 0,1 1-1 0 0,5 19 1 0 0,-7-32-340 0 0,1-1 1 0 0,1 1 0 0 0,-1-1-1 0 0,1 1 1 0 0,0-1-1 0 0,0 0 1 0 0,1 0 0 0 0,0-1-1 0 0,6 9 1 0 0,-8-12-187 0 0,0 0 0 0 0,0 0 1 0 0,0-1-1 0 0,1 1 0 0 0,-1 0 0 0 0,0-1 1 0 0,1 0-1 0 0,-1 1 0 0 0,1-1 0 0 0,-1 0 0 0 0,1 0 1 0 0,0-1-1 0 0,-1 1 0 0 0,1 0 0 0 0,0-1 1 0 0,-1 0-1 0 0,1 0 0 0 0,0 1 0 0 0,0-2 0 0 0,-1 1 1 0 0,1 0-1 0 0,4-1 0 0 0,0-1-773 0 0,-1-1 1 0 0,1 1-1 0 0,-1-1 1 0 0,0 0-1 0 0,0-1 0 0 0,0 1 1 0 0,10-10-1 0 0,2 0-9331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7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44 156 10879 0 0,'-3'3'7907'0'0,"7"-7"-6892"0"0,1 0 0 0 0,1 0 0 0 0,-1 0 1 0 0,7-3-1 0 0,49-21 1502 0 0,-46 22-1776 0 0,-4 1-373 0 0,0 1-1 0 0,1 0 0 0 0,21-5 1 0 0,-25 9-262 0 0,-7 0-93 0 0,0 0-1 0 0,1 0 1 0 0,-1 1-1 0 0,0-1 0 0 0,1 0 1 0 0,-1 1-1 0 0,0-1 1 0 0,0 1-1 0 0,1 0 1 0 0,-1-1-1 0 0,0 1 0 0 0,0 0 1 0 0,0 0-1 0 0,0-1 1 0 0,0 1-1 0 0,0 0 0 0 0,0 0 1 0 0,0 0-1 0 0,0 0 1 0 0,-1 0-1 0 0,1 0 1 0 0,0 1-1 0 0,-1-1 0 0 0,1 0 1 0 0,-1 0-1 0 0,1 0 1 0 0,-1 1-1 0 0,1 1 1 0 0,1 3 49 0 0,-1 0 0 0 0,0 0 0 0 0,0 0 0 0 0,-1 11 0 0 0,-2 30 675 0 0,-14 76 0 0 0,13-103-427 0 0,1-12-134 0 0,1-1 1 0 0,1 1-1 0 0,0-1 0 0 0,0 1 1 0 0,0 0-1 0 0,1-1 0 0 0,2 14 1 0 0,-2-21-169 0 0,0 1 1 0 0,-1-1-1 0 0,1 0 1 0 0,0 0-1 0 0,-1 1 1 0 0,1-1-1 0 0,0 0 1 0 0,-1 0-1 0 0,1 0 1 0 0,0 0-1 0 0,0 0 1 0 0,-1 0-1 0 0,1 0 1 0 0,0 0-1 0 0,0 0 1 0 0,-1 0 0 0 0,1 0-1 0 0,0 0 1 0 0,-1 0-1 0 0,1-1 1 0 0,0 1-1 0 0,1-1 1 0 0,0-1-9 0 0,1 0 1 0 0,-1-1 0 0 0,1 1 0 0 0,-1-1 0 0 0,0 0 0 0 0,1 0-1 0 0,-2 0 1 0 0,1 0 0 0 0,0 0 0 0 0,0 0 0 0 0,-1 0-1 0 0,2-6 1 0 0,4-6-2 0 0,77-179-887 0 0,-36 80 416 0 0,-23 71 331 0 0,-25 42 271 0 0,-1 3-95 0 0,-1 0-1 0 0,0-1 1 0 0,1 1-1 0 0,0 0 0 0 0,-1 1 1 0 0,1-1-1 0 0,0 0 1 0 0,0 0-1 0 0,0 0 1 0 0,1 1-1 0 0,-1-1 0 0 0,0 0 1 0 0,1 1-1 0 0,-1 3 1 0 0,-1 4 27 0 0,-3 6-46 0 0,3-10-37 0 0,0-1-1 0 0,1 0 0 0 0,0 1 0 0 0,0-1 1 0 0,0 1-1 0 0,0 8 0 0 0,15 209 329 0 0,0 109 314 0 0,-14-328-621 0 0,-8 163 0 0 0,4-123 0 0 0,-18 77 0 0 0,16-98 0 0 0,-1-1 0 0 0,-1-1 0 0 0,-13 26 0 0 0,15-35 0 0 0,0-1 0 0 0,-1 0 0 0 0,-1 0 0 0 0,0-1 0 0 0,0 0 0 0 0,-1-1 0 0 0,-11 11 0 0 0,5-8 0 0 0,0-1 0 0 0,0 0 0 0 0,-1-1 0 0 0,-1-1 0 0 0,-20 9 0 0 0,31-16 0 0 0,1 1 0 0 0,-1-1 0 0 0,0-1 0 0 0,0 1 0 0 0,0-1 0 0 0,0 0 0 0 0,0-1 0 0 0,0 1 0 0 0,0-1 0 0 0,0 0 0 0 0,0-1 0 0 0,0 0 0 0 0,0 1 0 0 0,0-2 0 0 0,0 1 0 0 0,0-1 0 0 0,0 0 0 0 0,1 0 0 0 0,-1-1 0 0 0,-5-2 0 0 0,7 2 0 0 0,0 0 0 0 0,1-1 0 0 0,-1 1 0 0 0,1-1 0 0 0,-1 1 0 0 0,1-1 0 0 0,0 0 0 0 0,1 0 0 0 0,-1-1 0 0 0,1 1 0 0 0,0 0 0 0 0,0-1 0 0 0,0 0 0 0 0,0 1 0 0 0,1-1 0 0 0,0 0 0 0 0,-1-7 0 0 0,0 1 0 0 0,1-1 0 0 0,1 1 0 0 0,0 0 0 0 0,1-1 0 0 0,0 1 0 0 0,4-19 0 0 0,2 5 0 0 0,1 0 0 0 0,1 1 0 0 0,19-36 0 0 0,44-66 0 0 0,-62 109 0 0 0,86-127-2111 0 0,12 7-4806 0 0,-77 102-3279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8.1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0 13903 0 0,'0'0'48'0'0,"-1"1"1"0"0,1-1-1 0 0,-1 0 0 0 0,1 0 0 0 0,-1 0 0 0 0,1 0 1 0 0,-1 1-1 0 0,1-1 0 0 0,-1 0 0 0 0,1 0 0 0 0,0 1 1 0 0,-1-1-1 0 0,1 1 0 0 0,-1-1 0 0 0,1 0 0 0 0,0 1 1 0 0,-1-1-1 0 0,1 0 0 0 0,0 1 0 0 0,0-1 0 0 0,-1 1 0 0 0,1-1 1 0 0,0 1-1 0 0,0-1 0 0 0,0 1 0 0 0,0-1 0 0 0,-1 1 1 0 0,1-1-1 0 0,0 1 0 0 0,0-1 0 0 0,0 1 0 0 0,0-1 1 0 0,0 2-1 0 0,1 23 501 0 0,0-17 822 0 0,3 51 4416 0 0,0 29-1941 0 0,-15 172-1011 0 0,0 41 2 0 0,11-291-2837 0 0,1 1 0 0 0,-1-1 0 0 0,2 1 0 0 0,-1-1 0 0 0,1 0 0 0 0,1 0 0 0 0,5 13 0 0 0,-8-22-110 0 0,1 0 0 0 0,-1 0 0 0 0,1 0 0 0 0,-1 0-1 0 0,1 0 1 0 0,-1 0 0 0 0,1 0 0 0 0,0 0 0 0 0,-1 0 0 0 0,1 0 0 0 0,0-1 0 0 0,0 1-1 0 0,0 0 1 0 0,0 0 0 0 0,0-1 0 0 0,-1 1 0 0 0,1-1 0 0 0,0 1 0 0 0,0-1 0 0 0,0 1 0 0 0,1-1-1 0 0,-1 0 1 0 0,0 0 0 0 0,0 1 0 0 0,0-1 0 0 0,0 0 0 0 0,0 0 0 0 0,0 0 0 0 0,0 0 0 0 0,0 0-1 0 0,0 0 1 0 0,1 0 0 0 0,-1-1 0 0 0,0 1 0 0 0,0 0 0 0 0,1-1 0 0 0,2-1-925 0 0,0 0 1 0 0,0-1-1 0 0,0 1 1 0 0,0-1-1 0 0,-1 0 1 0 0,1 0-1 0 0,4-5 1 0 0,6-7-7784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8.4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0 14335 0 0,'0'0'1110'0'0,"7"6"862"0"0,9 24 2664 0 0,-6-10-2065 0 0,23 42 3504 0 0,8 34-4012 0 0,-37-88-2014 0 0,0 1 1 0 0,0-1-1 0 0,0 1 1 0 0,7 7 0 0 0,-10-15-105 0 0,0 1 1 0 0,0-1-1 0 0,1 1 1 0 0,-1-1 0 0 0,0 0-1 0 0,1 0 1 0 0,-1 0-1 0 0,1 0 1 0 0,-1 0 0 0 0,1 0-1 0 0,-1 0 1 0 0,4 1-1 0 0,-4-2-74 0 0,0 0-1 0 0,0 0 0 0 0,0 0 1 0 0,0 0-1 0 0,0 0 1 0 0,-1 0-1 0 0,1 0 0 0 0,0 0 1 0 0,0-1-1 0 0,0 1 1 0 0,0 0-1 0 0,0-1 0 0 0,0 1 1 0 0,0 0-1 0 0,-1-1 1 0 0,1 1-1 0 0,0-1 0 0 0,0 1 1 0 0,-1-1-1 0 0,1 0 1 0 0,0 1-1 0 0,-1-1 0 0 0,1 0 1 0 0,0 1-1 0 0,-1-1 1 0 0,1-1-1 0 0,5-8-7048 0 0,0 0-2144 0 0</inkml:trace>
  <inkml:trace contextRef="#ctx0" brushRef="#br0" timeOffset="1">303 92 20215 0 0,'0'0'463'0'0,"-2"2"61"0"0,-26 29 85 0 0,-26 38 0 0 0,12-14-155 0 0,23-32-67 0 0,-3 5 331 0 0,-33 33-1 0 0,-25 14-1091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8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204 0 16871 0 0,'9'9'712'0'0,"0"0"-1"0"0,-1 0 1 0 0,0 0-1 0 0,0 1 1 0 0,-1 0 0 0 0,0 1-1 0 0,8 19 1 0 0,-5-9 1070 0 0,-2 0-1 0 0,-1 1 1 0 0,7 29 0 0 0,-9-23-1468 0 0,-1 1 0 0 0,-2 0 0 0 0,-1 0-1 0 0,-1 0 1 0 0,-6 51 0 0 0,-3-22 283 0 0,-32 105-1 0 0,20-101-596 0 0,-3 0 0 0 0,-3-1 0 0 0,-64 107 0 0 0,77-147 0 0 0,-1-1 0 0 0,0 0 0 0 0,-20 18 0 0 0,7-11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9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1 506 17503 0 0,'2'-1'157'0'0,"-1"-1"0"0"0,1 1 0 0 0,-1-1 0 0 0,1 1 0 0 0,-1-1 0 0 0,0 0 0 0 0,1 1-1 0 0,-1-1 1 0 0,0 0 0 0 0,0 0 0 0 0,0 0 0 0 0,0-3 0 0 0,9-28-385 0 0,-7 19 352 0 0,17-44 1662 0 0,40-82 0 0 0,-23 58 382 0 0,-31 68-1738 0 0,1 0 0 0 0,1 1 0 0 0,16-22 0 0 0,-15 24 25 0 0,-1 1-1 0 0,14-12 1 0 0,-18 19-244 0 0,1-1 0 0 0,-1 1 0 0 0,0 0-1 0 0,1 0 1 0 0,-1 0 0 0 0,1 1 0 0 0,0-1 0 0 0,0 1 0 0 0,0 0 0 0 0,0 1-1 0 0,0-1 1 0 0,1 1 0 0 0,6-1 0 0 0,0 2 304 0 0,-11 0-488 0 0,0-1 0 0 0,0 1 0 0 0,0 0 0 0 0,0 0 0 0 0,-1 0 0 0 0,1 0 0 0 0,0 0 0 0 0,0 0 0 0 0,0 0-1 0 0,0 1 1 0 0,0-1 0 0 0,-1 0 0 0 0,1 0 0 0 0,0 1 0 0 0,0-1 0 0 0,0 0 0 0 0,-1 1 0 0 0,1-1 0 0 0,0 1 0 0 0,-1-1 0 0 0,1 1 0 0 0,0-1-1 0 0,-1 1 1 0 0,1 0 0 0 0,0-1 0 0 0,-1 1 0 0 0,1 0 0 0 0,0 1 0 0 0,3 4-2 0 0,-1 0-1 0 0,1 1 1 0 0,-1-1-1 0 0,0 1 1 0 0,3 12-1 0 0,7 39 71 0 0,-7-30-81 0 0,28 140-1470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3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12 17135 0 0,'-9'-3'1520'0'0,"4"0"-1152"0"0,-5-2 888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59.5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6335 0 0,'0'0'486'0'0,"-1"12"4555"0"0,-1 8 155 0 0,1 27-1 0 0,6 22-1035 0 0,17 67-1491 0 0,-15-104-2296 0 0,47 313 2816 0 0,-25 53-3117 0 0,-25 2-21 0 0,-8-267-51 0 0,-10 423 0 0 0,14-493 0 0 0,-1-9 0 0 0,11 106 0 0 0,-5-141 0 0 0,-3-14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0.0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19 7135 0 0,'5'-17'555'0'0,"-4"17"-504"0"0,-1 0 1 0 0,0 0-1 0 0,0-1 0 0 0,0 1 0 0 0,0 0 1 0 0,1 0-1 0 0,-1 0 0 0 0,0 0 1 0 0,0 0-1 0 0,0 0 0 0 0,0 0 1 0 0,1 0-1 0 0,-1 0 0 0 0,0 0 0 0 0,0 0 1 0 0,0 0-1 0 0,1 0 0 0 0,-1 0 1 0 0,0 0-1 0 0,0 0 0 0 0,0 0 0 0 0,1 0 1 0 0,-1 0-1 0 0,0 0 0 0 0,0 0 1 0 0,0 0-1 0 0,0 0 0 0 0,1 0 0 0 0,-1 0 1 0 0,0 1-1 0 0,0-1 0 0 0,0 0 1 0 0,0 0-1 0 0,1 0 0 0 0,-1 0 1 0 0,0 0-1 0 0,0 0 0 0 0,0 1 0 0 0,8 5 1822 0 0,-7-5-1353 0 0,0 0 23 0 0,1 1-1 0 0,-1 0 1 0 0,1-1-1 0 0,-1 1 0 0 0,0 0 1 0 0,1 0-1 0 0,-1 0 1 0 0,0 1-1 0 0,0-1 1 0 0,-1 0-1 0 0,1 0 1 0 0,0 0-1 0 0,-1 1 0 0 0,1-1 1 0 0,-1 0-1 0 0,0 1 1 0 0,0-1-1 0 0,0 0 1 0 0,0 1-1 0 0,0-1 0 0 0,-1 4 1 0 0,-1 6 1134 0 0,0 0 0 0 0,-9 22 0 0 0,8-24-1223 0 0,-50 135 2610 0 0,-37 69-2998 0 0,79-194-777 0 0,2-4-2036 0 0,5-6-4802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0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1 128 15807 0 0,'18'-10'3670'0'0,"31"-24"0"0"0,-5 3 1582 0 0,-28 20-4428 0 0,-11 8-261 0 0,1-1 1 0 0,-1 0-1 0 0,9-3 0 0 0,-12 7-467 0 0,0-1 0 0 0,1 0-1 0 0,-1 0 1 0 0,0 1-1 0 0,1 0 1 0 0,-1-1 0 0 0,1 1-1 0 0,-1 0 1 0 0,1 0-1 0 0,-1 0 1 0 0,1 1-1 0 0,3 0 1 0 0,-5-1-95 0 0,0 0 0 0 0,0 0 0 0 0,0 0 0 0 0,0 0 0 0 0,0 0 0 0 0,0 0 0 0 0,0 0 0 0 0,0 0 0 0 0,0-1 0 0 0,0 1 0 0 0,0 0 0 0 0,0 0 0 0 0,0-1 0 0 0,0 1 0 0 0,0-1 0 0 0,-1 1 0 0 0,1-1 0 0 0,0 1 0 0 0,0-1 0 0 0,0 0 0 0 0,-1 1 0 0 0,1-1 0 0 0,0 0 0 0 0,-1 0 0 0 0,1 1 0 0 0,0-2 0 0 0,10-8-19 0 0,-11 10-132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0.7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16383 0 0,'-3'22'775'0'0,"0"-1"1"0"0,1 1-1 0 0,0 25 0 0 0,1-8 2408 0 0,1 112 2484 0 0,1-133-5034 0 0,2 0 1 0 0,-1-1-1 0 0,2 1 0 0 0,0-1 0 0 0,1 0 1 0 0,11 23-1 0 0,-15-37-633 0 0,1 1 0 0 0,-1-1 0 0 0,1 0 0 0 0,0 0 0 0 0,0 0 0 0 0,0 0 0 0 0,1-1 0 0 0,-1 1 0 0 0,1-1 0 0 0,-1 1 0 0 0,1-1 0 0 0,0 0 0 0 0,0 0 0 0 0,0 0 0 0 0,0 0 0 0 0,0-1 0 0 0,1 1 0 0 0,-1-1 0 0 0,0 0 0 0 0,1 1 0 0 0,-1-2 0 0 0,1 1 0 0 0,-1 0 0 0 0,1-1 0 0 0,-1 0 0 0 0,1 1 0 0 0,0-1 0 0 0,-1-1 0 0 0,1 1 0 0 0,-1-1 0 0 0,1 1 0 0 0,-1-1 0 0 0,1 0 0 0 0,-1 0 0 0 0,1 0 0 0 0,-1-1 0 0 0,0 1 0 0 0,0-1 0 0 0,0 0 0 0 0,0 0 0 0 0,0 0 0 0 0,0 0 0 0 0,0 0 0 0 0,2-3 0 0 0,-2 1-227 0 0,0 1 1 0 0,0-1-1 0 0,0 0 1 0 0,-1 0-1 0 0,1 0 1 0 0,-1 0-1 0 0,0 0 1 0 0,3-8-1 0 0,-2-1-910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1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6 142 7079 0 0,'-5'-12'760'0'0,"4"10"-508"0"0,1 1-1 0 0,0 0 0 0 0,1-1 1 0 0,-1 1-1 0 0,0-1 1 0 0,0 1-1 0 0,1 0 0 0 0,-1-1 1 0 0,1 1-1 0 0,-1 0 0 0 0,1-1 1 0 0,-1 1-1 0 0,1 0 0 0 0,0 0 1 0 0,-1 0-1 0 0,1 0 0 0 0,0 0 1 0 0,0 0-1 0 0,0 0 1 0 0,0 0-1 0 0,0 0 0 0 0,0 0 1 0 0,0 0-1 0 0,1 0 0 0 0,-1 1 1 0 0,0-1-1 0 0,2 0 0 0 0,5-3 1898 0 0,0 0 0 0 0,0 1-1 0 0,9-3 1 0 0,-14 5-1917 0 0,51-14 3152 0 0,24-9-1517 0 0,-56 15-1578 0 0,1 1-1 0 0,0 1 1 0 0,0 1-1 0 0,25-4 1 0 0,-45 10-275 0 0,0 0 1 0 0,0 0-1 0 0,0 0 0 0 0,0 0 1 0 0,0 1-1 0 0,0-1 1 0 0,0 1-1 0 0,0 0 1 0 0,-1 0-1 0 0,1 0 0 0 0,0 0 1 0 0,0 0-1 0 0,-1 1 1 0 0,5 2-1 0 0,-3-1 42 0 0,0 0-1 0 0,0 1 1 0 0,-1 0-1 0 0,1 0 1 0 0,-1 0 0 0 0,0 0-1 0 0,5 7 1 0 0,0 6 126 0 0,0 1 0 0 0,-1-1 0 0 0,7 28 0 0 0,-11-35-170 0 0,41 152 425 0 0,8 23 94 0 0,-45-153-531 0 0,-5-22 0 0 0,1-1 0 0 0,6 19 0 0 0,-6-22-73 0 0,-2-5-307 0 0</inkml:trace>
  <inkml:trace contextRef="#ctx0" brushRef="#br0" timeOffset="1">287 117 12895 0 0,'0'0'998'0'0,"-16"7"2742"0"0,12-4-3004 0 0,0-1 1 0 0,1 0 0 0 0,0 1 0 0 0,-1 0 0 0 0,1 0 0 0 0,-5 6-1 0 0,-13 22-307 0 0,16-22-2031 0 0,-1 0-1 0 0,-10 11 0 0 0,-20 15-5696 0 0,-2-4 3927 0 0,-4 5 4247 0 0,34-24 9275 0 0,8-12-10048 0 0,20-5 8343 0 0,-11 2-9995 0 0,16-7 2717 0 0,1-1 0 0 0,35-21 1 0 0,16-7-4012 0 0,-68 35 1255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1.4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6335 0 0,'-3'17'560'0'0,"2"-3"-448"0"0,-1-2 1480 0 0,2-2 2240 0 0,-1 0-88 0 0,2-1-1992 0 0,2 0 3224 0 0,6-8-4360 0 0,-1-1-6808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1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0 13303 0 0,'0'0'8848'0'0,"2"16"-4777"0"0,-2-4-3383 0 0,0 0 1 0 0,-2-1 0 0 0,1 1 0 0 0,-1 0-1 0 0,-1-1 1 0 0,0 1 0 0 0,-5 11-1 0 0,-4 15-148 0 0,-24 68 46 0 0,-1 5-1736 0 0,32-92 554 0 0</inkml:trace>
  <inkml:trace contextRef="#ctx0" brushRef="#br0" timeOffset="1">141 99 15919 0 0,'3'0'386'0'0,"-1"0"-1"0"0,0 0 0 0 0,0 0 1 0 0,0-1-1 0 0,0 1 0 0 0,0 0 1 0 0,4-2 1524 0 0,-5 2-1667 0 0,-1 0-1 0 0,1-1 1 0 0,0 1-1 0 0,-1 0 1 0 0,1 0-1 0 0,-1 0 1 0 0,1-1-1 0 0,0 1 1 0 0,-1 0-1 0 0,1-1 1 0 0,-1 1 0 0 0,1 0-1 0 0,-1-1 1 0 0,1 1-1 0 0,-1-1 1 0 0,1 1-1 0 0,-1-1 1 0 0,1 0-89 0 0,-1 1-1 0 0,1-1 1 0 0,0 1 0 0 0,-1-1 0 0 0,1 1 0 0 0,0-1 0 0 0,-1 1 0 0 0,1-1 0 0 0,0 1 0 0 0,-1 0-1 0 0,1-1 1 0 0,0 1 0 0 0,1-1 0 0 0,16 1 810 0 0,-16 0-838 0 0,1 0 0 0 0,-1 0-1 0 0,1 0 1 0 0,-1 0 0 0 0,1 0-1 0 0,-1-1 1 0 0,0 1-1 0 0,1-1 1 0 0,-1 0 0 0 0,1 0-1 0 0,3-1 1 0 0,-5 1-242 0 0,-1 1-1 0 0,1-1 1 0 0,0 1 0 0 0,0 0-1 0 0,-1-1 1 0 0,1 1 0 0 0,0 0-1 0 0,0 0 1 0 0,-1 0 0 0 0,1-1-1 0 0,0 1 1 0 0,0 0 0 0 0,0 0-1 0 0,-1 0 1 0 0,1 0 0 0 0,0 0-1 0 0,1 1 1 0 0,1 0-870 0 0,-1-1 0 0 0,0 1 0 0 0,0 0 0 0 0,1 1 0 0 0,-1-1 0 0 0,0 0 0 0 0,2 2 0 0 0,-3-2 244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2.1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13903 0 0,'0'0'1075'0'0,"0"8"-662"0"0,-3 35 2365 0 0,0 10 1903 0 0,6-25-3315 0 0,1 0 1 0 0,1 0-1 0 0,16 46 0 0 0,-13-47-253 0 0,0 1 0 0 0,-2 0 0 0 0,4 45 0 0 0,-10-73-1113 0 0,1 11-738 0 0,-1-1 1 0 0,1 0-1 0 0,4 16 1 0 0,-4-22 272 0 0,0-1-1 0 0,1 0 1 0 0,-1 0 0 0 0,0 0 0 0 0,1 0 0 0 0,0 0 0 0 0,0-1 0 0 0,0 1 0 0 0,0 0 0 0 0,0-1 0 0 0,0 1 0 0 0,1-1-1 0 0,-1 0 1 0 0,1 0 0 0 0,3 2 0 0 0,8 5-9167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3.5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50 233 12639 0 0,'-47'-8'971'0'0,"45"6"-670"0"0,6-2-189 0 0,11-4 230 0 0,-10 5 251 0 0,10-8 1374 0 0,0 0-1 0 0,19-20 1 0 0,-2 1 1119 0 0,57-38 1223 0 0,-78 61-4047 0 0,2 0 1 0 0,-1 0-1 0 0,1 2 0 0 0,-1-1 0 0 0,1 2 0 0 0,15-4 0 0 0,-13 4-210 0 0,-6 2-254 0 0,1 0 0 0 0,-1 0 0 0 0,17-1 0 0 0,-15 3-315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3.9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11311 0 0,'1'1'874'0'0,"2"14"1110"0"0,-1 0 0 0 0,2 31 0 0 0,-3-26 992 0 0,5 24-1 0 0,6 44-816 0 0,-9-78-1351 0 0,-1-6-2254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14511 0 0,'0'0'1116'0'0,"9"-2"462"0"0,55-25 3498 0 0,26-21-2385 0 0,-12 5-1595 0 0,-56 31-961 0 0,-1 1-1487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4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132 0 8895 0 0,'0'0'5504'0'0,"7"4"-2176"0"0,-1-1-2924 0 0,-1-1 0 0 0,1 0 0 0 0,1 0 0 0 0,-1-1 0 0 0,0 0 0 0 0,0 0 0 0 0,0 0 0 0 0,1-1 0 0 0,-1 0 0 0 0,12-1 0 0 0,-9 0-26 0 0,-1 1 0 0 0,1 0 0 0 0,-1 1 0 0 0,0 0 0 0 0,10 2 0 0 0,-17-3-381 0 0,0 0 0 0 0,0 1 0 0 0,0-1-1 0 0,0 1 1 0 0,-1-1 0 0 0,1 0 0 0 0,0 1 0 0 0,0 0-1 0 0,-1-1 1 0 0,1 1 0 0 0,0-1 0 0 0,-1 1 0 0 0,1 0-1 0 0,-1 0 1 0 0,1-1 0 0 0,0 1 0 0 0,-1 0 0 0 0,0 0-1 0 0,1 0 1 0 0,-1-1 0 0 0,0 1 0 0 0,1 0 0 0 0,-1 0-1 0 0,0 0 1 0 0,0 0 0 0 0,0 0 0 0 0,1 0 0 0 0,-1 0-1 0 0,0 0 1 0 0,0-1 0 0 0,-1 1 0 0 0,1 0 0 0 0,0 0-1 0 0,0 0 1 0 0,0 0 0 0 0,-1 1 0 0 0,-1 6-34 0 0,-1-1 0 0 0,1 1 1 0 0,-7 10-1 0 0,4-8 35 0 0,-43 86 568 0 0,-5 13 2735 0 0,52-108-2438 0 0,15-3-91 0 0,-5-1-632 0 0,0 0 0 0 0,0-1 0 0 0,0 0 0 0 0,16-10 0 0 0,-3 1-62 0 0,29-18 72 0 0,11-5 119 0 0,-47 31-218 0 0,-21 25-118 0 0,-7 6 183 0 0,-1 0 0 0 0,-2-1 0 0 0,-27 36 1 0 0,-65 64 589 0 0,80-95-612 0 0,-137 159 553 0 0,177-198-647 0 0,21-14 0 0 0,10-6 0 0 0,28-24 0 0 0,2 3 0 0 0,101-51 0 0 0,-167 98-70 0 0,9-5-2172 0 0,1-1-1 0 0,26-19 0 0 0,-40 25 1725 0 0,1 1-1 0 0,-1-1 1 0 0,0 0-1 0 0,0 0 0 0 0,0-1 1 0 0,0 1-1 0 0,0-1 1 0 0,-1 1-1 0 0,1-1 1 0 0,-1 0-1 0 0,0 0 1 0 0,0 0-1 0 0,-1 0 0 0 0,1 0 1 0 0,-1-1-1 0 0,0 1 1 0 0,1-6-1 0 0,-3-1-6717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4.6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223 1 2359 0 0,'-122'219'15563'0'0,"79"-121"-14063"0"0,31-70-1553 0 0,-10 28-41 0 0,6-20-5422 0 0,8-20-404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5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15319 0 0,'7'4'322'0'0,"0"1"0"0"0,0 0 0 0 0,-1 0 0 0 0,1 0 0 0 0,-1 1 0 0 0,-1 0 0 0 0,1 0 0 0 0,-1 0-1 0 0,0 1 1 0 0,-1-1 0 0 0,1 1 0 0 0,-1 0 0 0 0,4 12 0 0 0,1 5 1929 0 0,-2 0-1 0 0,10 50 1 0 0,-13-51-1676 0 0,1 1 0 0 0,1-2 0 0 0,14 38 0 0 0,-20-59-668 0 0,1 0 0 0 0,-1 0 0 0 0,1 1 0 0 0,-1-1 0 0 0,1 0 0 0 0,0 0 0 0 0,-1 0 0 0 0,1 0 0 0 0,0 0 0 0 0,0 0 0 0 0,0 0 0 0 0,0 0 0 0 0,0 0 0 0 0,0-1 0 0 0,0 1 0 0 0,0 0 0 0 0,0-1 0 0 0,0 1 0 0 0,2 1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5.6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39 5959 0 0,'15'-7'4364'0'0,"25"-9"-1"0"0,-10 5-375 0 0,-28 10-3833 0 0,1 0 0 0 0,-1 0 1 0 0,0 1-1 0 0,1-1 0 0 0,-1 1 1 0 0,1 0-1 0 0,-1-1 0 0 0,1 1 0 0 0,-1 0 1 0 0,1 1-1 0 0,-1-1 0 0 0,1 0 1 0 0,-1 1-1 0 0,1-1 0 0 0,-1 1 1 0 0,0 0-1 0 0,1 0 0 0 0,-1 0 0 0 0,0 0 1 0 0,0 0-1 0 0,0 0 0 0 0,0 1 1 0 0,0-1-1 0 0,3 3 0 0 0,-3-2-110 0 0,0 0 0 0 0,0 0 0 0 0,0 0 1 0 0,0 0-1 0 0,-1 1 0 0 0,1-1 0 0 0,-1 1 0 0 0,1-1 0 0 0,-1 1 0 0 0,0-1 0 0 0,0 1 0 0 0,0 0 0 0 0,0 0 0 0 0,-1 0 1 0 0,1-1-1 0 0,-1 1 0 0 0,0 0 0 0 0,1 0 0 0 0,-1 0 0 0 0,-1 4 0 0 0,-1 3 123 0 0,-1 0 0 0 0,-1 0 0 0 0,1-1 0 0 0,-2 1 0 0 0,1-1 0 0 0,-1 1 0 0 0,-1-2 0 0 0,-11 17 0 0 0,2-4 779 0 0,14-20-506 0 0,1-1-386 0 0,0 0 0 0 0,0 0 0 0 0,1 0-1 0 0,-1 0 1 0 0,0 0 0 0 0,0 0 0 0 0,0 1 0 0 0,0-1 0 0 0,0 0 0 0 0,0 0-1 0 0,1 0 1 0 0,-1 0 0 0 0,0 0 0 0 0,0 0 0 0 0,0 0 0 0 0,0 0-1 0 0,0 1 1 0 0,0-1 0 0 0,0 0 0 0 0,0 0 0 0 0,0 0 0 0 0,0 0 0 0 0,0 0-1 0 0,0 1 1 0 0,0-1 0 0 0,0 0 0 0 0,0 0 0 0 0,0 0 0 0 0,0 0-1 0 0,0 0 1 0 0,0 1 0 0 0,0-1 0 0 0,0 0 0 0 0,0 0 0 0 0,0 0-1 0 0,0 0 1 0 0,0 0 0 0 0,0 1 0 0 0,0-1 0 0 0,0 0 0 0 0,0 0 0 0 0,0 0-1 0 0,0 0 1 0 0,0 0 0 0 0,39-16 268 0 0,-16 6-262 0 0,67-21 9 0 0,-55 19-76 0 0,-34 12 6 0 0,-1 0 0 0 0,0 0 0 0 0,1 0 0 0 0,-1 0 0 0 0,0 0 0 0 0,1-1 0 0 0,-1 1 0 0 0,0 0 0 0 0,1 0 0 0 0,-1 0 0 0 0,0 0 0 0 0,1 0 0 0 0,-1 0 0 0 0,0 0 0 0 0,1 0 0 0 0,-1 1 0 0 0,0-1 0 0 0,1 0 0 0 0,-1 0 0 0 0,0 0 0 0 0,0 0 0 0 0,1 0 0 0 0,-1 0 0 0 0,0 1 0 0 0,1-1 0 0 0,-1 0 0 0 0,0 0 0 0 0,0 0 0 0 0,1 1 0 0 0,-1-1 0 0 0,0 0 0 0 0,0 0 0 0 0,0 1 0 0 0,1-1 0 0 0,-1 0 0 0 0,0 0 0 0 0,0 1 0 0 0,0-1 0 0 0,0 0 0 0 0,1 1 0 0 0,-1-1 0 0 0,0 0 0 0 0,0 1 0 0 0,0-1 0 0 0,0 0 0 0 0,0 1 0 0 0,0-1 0 0 0,0 0 0 0 0,0 1 0 0 0,0-1 0 0 0,0 0 0 0 0,0 1 0 0 0,0-1 0 0 0,-1 0 0 0 0,1 1 0 0 0,0-1 0 0 0,0 0 0 0 0,0 1 0 0 0,0-1 0 0 0,-1 4 16 0 0,1-1 1 0 0,-1 0-1 0 0,1 0 1 0 0,-1 1-1 0 0,0-1 1 0 0,0 0-1 0 0,0 0 0 0 0,-1 0 1 0 0,1 0-1 0 0,-3 4 1 0 0,-24 29 263 0 0,11-15-69 0 0,-9 13 1061 0 0,-51 51 0 0 0,73-80-1163 0 0,4-4-43 0 0,3-9-9 0 0,1 2-57 0 0,0-1 0 0 0,0 1 0 0 0,1 0 0 0 0,0 0 0 0 0,0 1 0 0 0,1-1 0 0 0,11-8 0 0 0,-1 2 0 0 0,33-17 0 0 0,-13 13 0 0 0,-28 13 0 0 0,0 0 0 0 0,0-1 0 0 0,0 0 0 0 0,8-6 0 0 0,-14 9 0 0 0,1 0 0 0 0,0 0 0 0 0,0 0 0 0 0,-1 0 0 0 0,1 0 0 0 0,0 1 0 0 0,0-1 0 0 0,0 1 0 0 0,0 0 0 0 0,0 0 0 0 0,0 0 0 0 0,-1 0 0 0 0,1 0 0 0 0,0 1 0 0 0,4 0 0 0 0,-2 1 0 0 0,1-1 0 0 0,-1 0 0 0 0,0 1 0 0 0,0 0 0 0 0,0 0 0 0 0,0 1 0 0 0,7 4 0 0 0,-9-5 0 0 0,-1 0 0 0 0,0 0 0 0 0,0 0 0 0 0,0 1 0 0 0,0-1 0 0 0,0 1 0 0 0,0-1 0 0 0,-1 1 0 0 0,1 0 0 0 0,-1 0 0 0 0,1 0 0 0 0,-1-1 0 0 0,0 1 0 0 0,-1 0 0 0 0,2 4 0 0 0,-1 4 0 0 0,0-1 0 0 0,-1 0 0 0 0,0 13 0 0 0,-1-18 0 0 0,0 6 0 0 0,-1-1 0 0 0,0 0 0 0 0,-1 0 0 0 0,0 0 0 0 0,-7 16 0 0 0,-1 2 0 0 0,7-17-55 0 0,0 0-1 0 0,-1 0 1 0 0,-12 18-1 0 0,16-26 14 0 0,-1 0 0 0 0,0 0 0 0 0,-1-1 0 0 0,1 1 0 0 0,0 0 0 0 0,-1-1 0 0 0,1 1 0 0 0,-1-1-1 0 0,0 0 1 0 0,0 0 0 0 0,0 0 0 0 0,0-1 0 0 0,0 1 0 0 0,0-1 0 0 0,-1 1 0 0 0,-6 1 0 0 0,9-3-141 0 0,0-1 1 0 0,-1 1-1 0 0,1 0 0 0 0,0-1 1 0 0,0 1-1 0 0,-1-1 1 0 0,1 1-1 0 0,0-1 1 0 0,0 1-1 0 0,0-1 0 0 0,0 0 1 0 0,0 0-1 0 0,0 0 1 0 0,-2-1-1 0 0,0-1-400 0 0,-2-1-160 0 0,0 1-1 0 0,1-2 0 0 0,0 1 0 0 0,0 0 1 0 0,1-1-1 0 0,-1 0 0 0 0,1 1 0 0 0,0-1 1 0 0,-5-10-1 0 0,4 3-984 0 0,0 0 0 0 0,0 0 0 0 0,-3-19 0 0 0,3 13 380 0 0,2 14 934 0 0,1 0 1 0 0,0 0-1 0 0,0 0 0 0 0,1 0 0 0 0,-1-5 1 0 0,1 7 289 0 0,0 0-1 0 0,-1 1 1 0 0,1-1 0 0 0,0 0 0 0 0,-1 1 0 0 0,1-1 0 0 0,-1 0 0 0 0,-1-2 0 0 0,-3-12 2666 0 0,4 17-1753 0 0,-2 2-403 0 0,-1 0 0 0 0,1 0 0 0 0,0 0 0 0 0,1 0 0 0 0,-1 1 0 0 0,0-1 0 0 0,1 1 0 0 0,0 0 0 0 0,0 0 0 0 0,0 0 0 0 0,0 0 0 0 0,1 0 0 0 0,-1 0 0 0 0,1 0 0 0 0,0 0 0 0 0,-1 9 0 0 0,2-13-241 0 0,2-1-150 0 0,-1 0 1 0 0,0 0-1 0 0,0 0 1 0 0,0 0-1 0 0,0-1 0 0 0,0 1 1 0 0,0 0-1 0 0,0-1 1 0 0,0 1-1 0 0,0 0 0 0 0,-1-1 1 0 0,1 1-1 0 0,0-3 1 0 0,-1 3-53 0 0,9-20-722 0 0,3-7-4454 0 0,-4 8-421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5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15 270 5351 0 0,'14'30'1663'0'0,"-11"-20"602"0"0,1 0 1 0 0,-1 0 0 0 0,-1 1 0 0 0,0-1 0 0 0,1 20 0 0 0,-3-30-2260 0 0,0 0 1 0 0,0 0 0 0 0,0 0 0 0 0,0 0 0 0 0,0 0 0 0 0,0 0 0 0 0,0 1 0 0 0,0-1 0 0 0,0 0 0 0 0,0 0 0 0 0,0 0 0 0 0,0 0 0 0 0,0 0 0 0 0,0 0 0 0 0,0 0 0 0 0,0 1 0 0 0,0-1 0 0 0,0 0 0 0 0,0 0 0 0 0,0 0 0 0 0,0 0 0 0 0,0 0 0 0 0,1 0 0 0 0,-1 0-1 0 0,0 1 1 0 0,0-1 0 0 0,0 0 0 0 0,0 0 0 0 0,0 0 0 0 0,0 0 0 0 0,0 0 0 0 0,0 0 0 0 0,0 0 0 0 0,0 0 0 0 0,1 0 0 0 0,-1 0 0 0 0,0 0 0 0 0,0 0 0 0 0,0 0 0 0 0,0 0 0 0 0,0 0 0 0 0,0 1 0 0 0,0-1 0 0 0,1 0 0 0 0,4-5 388 0 0,4-7 87 0 0,-2-5-2030 0 0,0 1 0 0 0,-1-1 0 0 0,-1-1 1 0 0,-1 1-1 0 0,4-30 0 0 0,-3 17-142 0 0,-2 11 248 0 0,-1-1 0 0 0,0 0 0 0 0,-1 1 0 0 0,-3-23 0 0 0,0 24 3392 0 0,0 0 1 0 0,-10-32 13327 0 0,18 62-12009 0 0,7 21-3066 0 0,20 61 2022 0 0,35 170 1 0 0,-47-148-1200 0 0,8 162 1 0 0,-28-270-1027 0 0,-1-1 0 0 0,-1 1 0 0 0,1 0 0 0 0,-1-1 0 0 0,-1 1 0 0 0,-3 13 0 0 0,4-18 0 0 0,-1 0 0 0 0,1-1 0 0 0,0 1 0 0 0,-1 0 0 0 0,0-1 0 0 0,0 1 0 0 0,0 0 0 0 0,0-1 0 0 0,0 0 0 0 0,0 0 0 0 0,0 1 0 0 0,-1-1 0 0 0,1-1 0 0 0,-1 1 0 0 0,0 0 0 0 0,1-1 0 0 0,-1 1 0 0 0,-6 1 0 0 0,2-1-51 0 0,0 0 0 0 0,0 0 1 0 0,0-1-1 0 0,-1-1 0 0 0,1 1 0 0 0,0-1 0 0 0,0 0 1 0 0,-1 0-1 0 0,1-1 0 0 0,-12-3 0 0 0,-1-1-276 0 0,0-1-1 0 0,-28-13 1 0 0,17 5-532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6.3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0 154 22607 0 0,'45'-17'4028'0'0,"55"-30"-1"0"0,-22 9-1953 0 0,-44 26-2006 0 0,-27 10-383 0 0,0 0 0 0 0,-1 0 0 0 0,1-1 1 0 0,-1 0-1 0 0,1 0 0 0 0,8-7 0 0 0,-15 10 277 0 0,7-5-2820 0 0,11-5-12807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6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 18943 0 0,'1'0'110'0'0,"0"0"-1"0"0,0 0 0 0 0,0-1 1 0 0,-1 1-1 0 0,1 0 0 0 0,0 0 1 0 0,0 0-1 0 0,-1 0 0 0 0,1 0 0 0 0,0 0 1 0 0,0 0-1 0 0,0 1 0 0 0,-1-1 1 0 0,1 0-1 0 0,0 0 0 0 0,0 0 1 0 0,-1 1-1 0 0,1-1 0 0 0,0 0 1 0 0,-1 1-1 0 0,1-1 0 0 0,0 1 1 0 0,-1-1-1 0 0,1 1 0 0 0,0-1 1 0 0,-1 1-1 0 0,1-1 0 0 0,-1 1 1 0 0,1 0-1 0 0,-1-1 0 0 0,1 1 1 0 0,-1 0-1 0 0,0-1 0 0 0,1 1 1 0 0,-1 1-1 0 0,3 3 345 0 0,0-1-1 0 0,-1 1 1 0 0,0 0 0 0 0,2 7-1 0 0,-1 1 516 0 0,-1 0 0 0 0,0 0 0 0 0,-1 0-1 0 0,-1 0 1 0 0,0 0 0 0 0,-2 22 0 0 0,-19 80-339 0 0,17-100-446 0 0,-11 41-176 0 0,-3 0 0 0 0,-27 56 0 0 0,31-78-8 0 0,49-68 0 0 0,241-241 0 0 0,-239 234 0 0 0,12-12 0 0 0,-40 44 0 0 0,-9 9-82 0 0,0 0 0 0 0,1-1 1 0 0,-1 1-1 0 0,1-1 0 0 0,-1 1 0 0 0,0 0 1 0 0,0-1-1 0 0,1 1 0 0 0,-1-1 0 0 0,0 1 1 0 0,0-1-1 0 0,1 1 0 0 0,-1-1 0 0 0,0 1 1 0 0,0-1-1 0 0,0 1 0 0 0,0-1 0 0 0,0 1 1 0 0,0-1-1 0 0,0 1 0 0 0,0-1 0 0 0,0 1 0 0 0,0-1 1 0 0,0 1-1 0 0,0-2 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3:07.0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10679 0 0,'12'34'1018'0'0,"-2"-5"3386"0"0,-1 0-1 0 0,10 56 1 0 0,-5-3 1097 0 0,14 42-3218 0 0,-21-95-2279 0 0,30 102 865 0 0,-6-54-3191 0 0,-4-28-5182 0 0,-8-19-2692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5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10447 0 0,'-25'0'2224'0'0,"26"0"-2087"0"0,-1 0 0 0 0,1 0 1 0 0,-1 1-1 0 0,1-1 0 0 0,-1 0 0 0 0,1 0 0 0 0,-1 1 0 0 0,0-1 0 0 0,1 0 0 0 0,-1 1 0 0 0,1-1 0 0 0,-1 1 0 0 0,0-1 0 0 0,1 0 0 0 0,-1 1 0 0 0,0-1 0 0 0,0 1 0 0 0,1-1 1 0 0,-1 1-1 0 0,0-1 0 0 0,0 1 0 0 0,0-1 0 0 0,1 1 0 0 0,3 16 3267 0 0,-2-11-2024 0 0,0 3-276 0 0,0 0 0 0 0,2 17 0 0 0,-4-16-899 0 0,2-1 0 0 0,4 18 0 0 0,1 8-3436 0 0,-5-26-1261 0 0,0 5-2802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6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0 256 2383 0 0,'1'-2'4460'0'0,"46"-45"6870"0"0,-1-1-6402 0 0,50-51-1265 0 0,-93 96-3581 0 0,2-2-32 0 0,0-1-1 0 0,1 1 1 0 0,-1 0-1 0 0,1 0 1 0 0,0 1-1 0 0,1-1 1 0 0,-1 1 0 0 0,1 1-1 0 0,0-1 1 0 0,12-4-1 0 0,-17 8-49 0 0,0-1-1 0 0,-1 1 0 0 0,1-1 1 0 0,0 1-1 0 0,0 0 1 0 0,0 0-1 0 0,0 0 1 0 0,0 0-1 0 0,0 0 0 0 0,0 0 1 0 0,0 1-1 0 0,0-1 1 0 0,0 1-1 0 0,-1-1 1 0 0,1 1-1 0 0,3 1 1 0 0,-4-1 0 0 0,0 0 1 0 0,0 0 0 0 0,0 0 0 0 0,0 0-1 0 0,0 0 1 0 0,-1 0 0 0 0,1 0 0 0 0,0 0-1 0 0,0 0 1 0 0,-1 1 0 0 0,1-1 0 0 0,-1 0 0 0 0,1 0-1 0 0,-1 1 1 0 0,0-1 0 0 0,1 0 0 0 0,-1 1-1 0 0,0 1 1 0 0,0 5 33 0 0,0 0 0 0 0,-1 0 0 0 0,0 1-1 0 0,-1-1 1 0 0,-4 15 0 0 0,3-12 62 0 0,-1 7 8 0 0,-36 134 1329 0 0,29-116-1036 0 0,-2-1 0 0 0,-20 39 0 0 0,27-62-441 0 0,-24 42-49 0 0,26-48-251 0 0,0 0 1 0 0,-1-1-1 0 0,0 1 1 0 0,0-1 0 0 0,0 0-1 0 0,-8 6 1 0 0,3-6-1756 0 0,1-2-4357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0 4607 0 0,'-11'19'18'0'0,"8"-14"1088"0"0,0-1 0 0 0,0 1 0 0 0,0 0 0 0 0,1 1-1 0 0,-3 7 1 0 0,4-12-824 0 0,1 0 0 0 0,0 1 1 0 0,0-1-1 0 0,0 0 0 0 0,0 0 0 0 0,0 1 1 0 0,0-1-1 0 0,0 0 0 0 0,0 0 0 0 0,0 1 0 0 0,1-1 1 0 0,-1 0-1 0 0,0 0 0 0 0,1 0 0 0 0,-1 0 0 0 0,1 1 1 0 0,0-1-1 0 0,-1 0 0 0 0,1 0 0 0 0,0 0 0 0 0,-1 0 1 0 0,1 0-1 0 0,0 0 0 0 0,0-1 0 0 0,0 1 0 0 0,0 0 1 0 0,0 0-1 0 0,0-1 0 0 0,0 1 0 0 0,1 0 1 0 0,2 1-222 0 0,-1-1 1 0 0,1 1-1 0 0,0-1 1 0 0,0 0-1 0 0,0 0 1 0 0,0 0 0 0 0,-1-1-1 0 0,1 0 1 0 0,0 1-1 0 0,0-1 1 0 0,0-1 0 0 0,0 1-1 0 0,0-1 1 0 0,0 1-1 0 0,0-1 1 0 0,0 0-1 0 0,4-2 1 0 0,9-3-677 0 0,0-1 0 0 0,22-13 0 0 0,-28 14 100 0 0,4-2-1135 0 0,-1-2 0 0 0,20-15 0 0 0,-33 24 1228 0 0,-2 1 452 0 0,0 1 0 0 0,0-1 0 0 0,1 1 0 0 0,-1-1 1 0 0,0 1-1 0 0,0-1 0 0 0,0 1 0 0 0,1-1 0 0 0,-1 1 0 0 0,0 0 1 0 0,1 0-1 0 0,-1-1 0 0 0,1 1 0 0 0,-2 2 0 0 0,-1 0 143 0 0,-149 148 7104 0 0,94-97-5798 0 0,4-2-122 0 0,2 3 0 0 0,-50 68-1 0 0,79-90-73 0 0,22-31-866 0 0,1-2-383 0 0,0 0 0 0 0,0 1 0 0 0,1-1 0 0 0,-1 1 0 0 0,0-1 0 0 0,0 0 0 0 0,1 1 0 0 0,-1-1 0 0 0,0 0 0 0 0,1 0 0 0 0,-1 1 0 0 0,1-1 0 0 0,-1 0 0 0 0,0 0 0 0 0,1 1 0 0 0,-1-1 0 0 0,1 0 0 0 0,-1 0 0 0 0,0 0 0 0 0,1 0 0 0 0,-1 0 1 0 0,1 0-1 0 0,-1 0 0 0 0,1 0 0 0 0,0 0 0 0 0,12 1 254 0 0,-13-1-281 0 0,6 0 166 0 0,0-1-1 0 0,1 0 0 0 0,-1 0 0 0 0,0 0 0 0 0,0-1 1 0 0,8-3-1 0 0,36-19 582 0 0,-26 12-518 0 0,145-82 397 0 0,-68 35-411 0 0,-29 20-222 0 0,84-34 0 0 0,-136 67 5 0 0,-13 3-12 0 0,0 1 0 0 0,0-1 0 0 0,0 1 0 0 0,11-8-1 0 0,-26 3-362 0 0,-1 3-380 0 0,0-1 1 0 0,-1 2 0 0 0,0-1 0 0 0,-12-2-1 0 0,-9-2-7890 0 0,9 0 12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6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2471 0 0,'25'-5'-129'0'0,"-14"3"2281"0"0,1 0 0 0 0,0 0 0 0 0,0 1 0 0 0,1 0 0 0 0,23 3 0 0 0,10 7 3864 0 0,23 8-2795 0 0,-63-16-3330 0 0,-5-1-693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6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1 419 7599 0 0,'6'7'1958'0'0,"1"-1"-1"0"0,-1 0 0 0 0,10 6 0 0 0,3 3-672 0 0,-3-1-665 0 0,-1 0 1 0 0,0 1 0 0 0,-1 0 0 0 0,18 27 0 0 0,-26-33-480 0 0,-1 0 0 0 0,0 0 0 0 0,0 1 0 0 0,-1 0 0 0 0,0 0 0 0 0,-1 0-1 0 0,0 0 1 0 0,-1 0 0 0 0,0 1 0 0 0,1 18 0 0 0,-3-20 39 0 0,0 0 0 0 0,0 0 0 0 0,-1 0 0 0 0,0 0 1 0 0,-1 0-1 0 0,0 0 0 0 0,-1-1 0 0 0,0 1 0 0 0,0-1 0 0 0,-4 9 0 0 0,3-11 40 0 0,0 0 0 0 0,0 0-1 0 0,0 0 1 0 0,-1 0 0 0 0,0-1 0 0 0,0 0 0 0 0,-1 0 0 0 0,1 0-1 0 0,-1 0 1 0 0,0-1 0 0 0,0 0 0 0 0,-12 5 0 0 0,9-4 247 0 0,0-1 1 0 0,-1-1 0 0 0,-10 4-1 0 0,19-7 271 0 0,1-1-682 0 0,0 1 1 0 0,0-1 0 0 0,1 0-1 0 0,-1 1 1 0 0,0-1-1 0 0,1 0 1 0 0,-1 1-1 0 0,0-1 1 0 0,1 1 0 0 0,-1-1-1 0 0,1 1 1 0 0,-1-1-1 0 0,1 1 1 0 0,-1-1 0 0 0,1 1-1 0 0,-1-1 1 0 0,1 1-1 0 0,0 0 1 0 0,-1-1 0 0 0,2 1-1 0 0,13-7 429 0 0,102-16 1261 0 0,-77 17-1500 0 0,286-66 42 0 0,-263 56-1171 0 0,-30 8-1387 0 0,42-15 0 0 0,-65 19 1556 0 0,-1 0 0 0 0,0-1-1 0 0,0 0 1 0 0,0 0 0 0 0,-1-1-1 0 0,1 0 1 0 0,-1 0 0 0 0,12-13-1 0 0,-3-2-8313 0 0</inkml:trace>
  <inkml:trace contextRef="#ctx0" brushRef="#br0" timeOffset="1">831 1 15119 0 0,'0'0'1164'0'0,"6"6"-633"0"0,17 22 755 0 0,-7-9 1061 0 0,-1 1 1 0 0,16 25 0 0 0,35 72 4496 0 0,-53-91-6539 0 0,-9-16-245 0 0,0-1-1 0 0,1-1 0 0 0,0 1 1 0 0,1-1-1 0 0,-1 1 0 0 0,2-2 1 0 0,11 14-1 0 0,-17-20-145 0 0,0-1-1 0 0,0 1 1 0 0,0 0 0 0 0,0 0 0 0 0,0-1-1 0 0,1 1 1 0 0,-1-1 0 0 0,0 1-1 0 0,0-1 1 0 0,0 1 0 0 0,0-1 0 0 0,0 0-1 0 0,1 1 1 0 0,-1-1 0 0 0,0 0 0 0 0,0 0-1 0 0,1 0 1 0 0,0 0 0 0 0,-1 0-113 0 0,0-1 0 0 0,0 1 0 0 0,0-1 0 0 0,0 1 0 0 0,-1 0 1 0 0,1-1-1 0 0,0 1 0 0 0,-1-1 0 0 0,1 0 0 0 0,0 1 0 0 0,-1-1 0 0 0,1 0 0 0 0,-1 1 1 0 0,1-1-1 0 0,-1 0 0 0 0,1 1 0 0 0,-1-1 0 0 0,1 0 0 0 0,-1-1 0 0 0,2-2-837 0 0,-1-1 0 0 0,0 1 0 0 0,0 0 0 0 0,0-1 0 0 0,-1 1 0 0 0,0-1 0 0 0,0 1 0 0 0,0-7 0 0 0,-2-3-6695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7.1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1 109 5039 0 0,'5'-6'522'0'0,"3"0"277"0"0,-1 0 0 0 0,1 0 0 0 0,0 1 1 0 0,0 0-1 0 0,0 0 0 0 0,18-6 0 0 0,55-16 7300 0 0,-46 16-5516 0 0,-25 7-1804 0 0,0 0 0 0 0,1 1 0 0 0,0 0 0 0 0,-1 1 0 0 0,1 0 1 0 0,0 1-1 0 0,19 0 0 0 0,-29 1-674 0 0,1 0 0 0 0,-1 0-1 0 0,1 1 1 0 0,-1-1 0 0 0,1 1 0 0 0,-1-1 0 0 0,1 1 0 0 0,-1-1 0 0 0,0 1 0 0 0,1 0-1 0 0,-1 0 1 0 0,0-1 0 0 0,1 1 0 0 0,-1 0 0 0 0,0 0 0 0 0,0 1 0 0 0,0-1 0 0 0,0 0-1 0 0,1 2 1 0 0,0 0 2 0 0,-1 0-1 0 0,1 0 0 0 0,-1-1 0 0 0,0 1 0 0 0,0 0 0 0 0,-1 0 1 0 0,1 1-1 0 0,-1-1 0 0 0,1 4 0 0 0,-1 6-57 0 0,0 0 0 0 0,-1 0 0 0 0,-5 21 0 0 0,6-31-75 0 0,-8 30-1932 0 0,1-11-6982 0 0,1-8 102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7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8319 0 0,'0'0'639'0'0,"10"-13"1290"0"0,6 1 1527 0 0,-12 8-2872 0 0,0 0 0 0 0,1 1 1 0 0,0-1-1 0 0,-1 1 1 0 0,1 1-1 0 0,1-1 0 0 0,-1 1 1 0 0,0 0-1 0 0,0 0 0 0 0,1 0 1 0 0,8-1-1 0 0,-9 2-400 0 0,0 1-1 0 0,0 0 0 0 0,0 0 1 0 0,0 0-1 0 0,0 0 1 0 0,0 1-1 0 0,0 0 1 0 0,10 3-1 0 0,-13-3-453 0 0,0 0-1 0 0,1 0 1 0 0,-1 0-1 0 0,0 1 1 0 0,0-1-1 0 0,0 0 1 0 0,0 1-1 0 0,0 0 1 0 0,0 0-1 0 0,0-1 1 0 0,0 1-1 0 0,-1 0 1 0 0,1 0-1 0 0,-1 1 1 0 0,0-1-1 0 0,1 0 1 0 0,-1 0 0 0 0,0 1-1 0 0,1 3 1 0 0,-2-4-94 0 0,0 0 0 0 0,0 0 0 0 0,0 0 1 0 0,0 0-1 0 0,0-1 0 0 0,0 1 0 0 0,-1 0 1 0 0,1 0-1 0 0,-1 0 0 0 0,1 0 1 0 0,-1 0-1 0 0,0-1 0 0 0,0 1 0 0 0,1 0 1 0 0,-1-1-1 0 0,-2 4 0 0 0,-21 25-204 0 0,20-26 469 0 0,-7 8 1962 0 0,-23 18-1 0 0,0 0 6609 0 0,52-34-5814 0 0,-5 0-2256 0 0,-1-1-1 0 0,0-1 1 0 0,0 0 0 0 0,-1 0 0 0 0,0-1-1 0 0,0 0 1 0 0,12-11 0 0 0,1 1-387 0 0,12-12-1451 0 0,-26 18-1842 0 0,-1 0-3457 0 0</inkml:trace>
  <inkml:trace contextRef="#ctx0" brushRef="#br0" timeOffset="1">146 1 6335 0 0,'17'72'2802'0'0,"-12"-52"1124"0"0,3 22 1 0 0,2 55 1137 0 0,-7-62-3854 0 0,-1-17-896 0 0,12 93 1606 0 0,-11-96-2443 0 0,1 0 1 0 0,10 25-1 0 0</inkml:trace>
  <inkml:trace contextRef="#ctx0" brushRef="#br0" timeOffset="2">53 426 7023 0 0,'0'0'542'0'0,"11"-11"3874"0"0,20-18 1956 0 0,-12 13-4807 0 0,44-25-1 0 0,-60 40-1507 0 0,1-1 0 0 0,-1 1-1 0 0,1 0 1 0 0,-1-1 0 0 0,6 0 0 0 0,8-2-6342 0 0,-9 1-398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8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1 272 12551 0 0,'-1'3'7126'0'0,"1"-3"-7012"0"0,10 0 2470 0 0,14-3-344 0 0,25-9-219 0 0,-1-3 1 0 0,-1-2-1 0 0,64-32 0 0 0,170-69-2013 0 0,-219 91-1066 0 0,-43 17-1663 0 0,1 0-3397 0 0,4-3-3694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8.4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0 162 8951 0 0,'0'0'694'0'0,"13"-11"7159"0"0,-6 16-5072 0 0,6 12-2975 0 0,-8-10 1292 0 0,0 1-625 0 0,0 0-1 0 0,0 1 1 0 0,0 0 0 0 0,-1 0-1 0 0,-1 0 1 0 0,5 13 0 0 0,-5-10 182 0 0,2 0-1 0 0,-1-1 1 0 0,8 14 0 0 0,-9-20-273 0 0,-2-3-272 0 0,-1-1-1 0 0,1 1 0 0 0,0-1 0 0 0,-1 1 0 0 0,1-1 0 0 0,0 0 0 0 0,0 1 0 0 0,0-1 1 0 0,0 0-1 0 0,0 0 0 0 0,0 0 0 0 0,0 0 0 0 0,0 0 0 0 0,0 0 0 0 0,1 0 0 0 0,-1 0 1 0 0,2 1-1 0 0,-2-2-81 0 0,0-1 0 0 0,0 1 0 0 0,0 0 0 0 0,0-1 0 0 0,0 1 0 0 0,0-1 0 0 0,0 1 0 0 0,0-1 0 0 0,0 1 0 0 0,0-1-1 0 0,-1 1 1 0 0,1-1 0 0 0,0 0 0 0 0,0 0 0 0 0,-1 1 0 0 0,1-1 0 0 0,-1 0 0 0 0,2-1 0 0 0,8-16 238 0 0,0-1 25 0 0,-6 12-152 0 0,0 0 0 0 0,-1-1 0 0 0,5-14 0 0 0,-5 9-45 0 0,1 1 0 0 0,1-1 0 0 0,0 1 0 0 0,1 0 0 0 0,10-16 0 0 0,-15 26-142 0 0,13 2-146 0 0,-12 0 199 0 0,0-1-1 0 0,1 1 1 0 0,-1 0-1 0 0,1 0 1 0 0,-1 1-1 0 0,1-1 1 0 0,-1 0-1 0 0,1 1 1 0 0,-1-1-1 0 0,0 1 1 0 0,1 0-1 0 0,-1 0 1 0 0,0 0-1 0 0,1 0 1 0 0,-1 0-1 0 0,0 0 1 0 0,0 1-1 0 0,2 1 1 0 0,5 5 123 0 0,-1 0 0 0 0,0 1 0 0 0,11 15 1 0 0,-15-17-47 0 0,2 0 1 0 0,-1 0 0 0 0,1-1-1 0 0,0 1 1 0 0,0-1 0 0 0,1-1 0 0 0,0 1-1 0 0,8 4 1 0 0,-13-9-83 0 0,0 1 0 0 0,0-2 0 0 0,1 1 0 0 0,-1 0 0 0 0,0 0 0 0 0,0-1 0 0 0,1 1 0 0 0,-1-1 0 0 0,0 0 0 0 0,1 1 0 0 0,-1-1 0 0 0,0 0 0 0 0,1-1 0 0 0,-1 1 0 0 0,0 0 0 0 0,1-1 0 0 0,-1 1 0 0 0,0-1 0 0 0,0 0 0 0 0,1 1 0 0 0,-1-1 0 0 0,0 0 0 0 0,0 0 0 0 0,0-1 0 0 0,0 1 0 0 0,0 0 0 0 0,0-1 0 0 0,-1 1 0 0 0,1-1 0 0 0,0 0 0 0 0,-1 1 0 0 0,1-1 0 0 0,-1 0 0 0 0,0 0 0 0 0,1 0 0 0 0,-1 0 0 0 0,0 0 0 0 0,1-4 0 0 0,1-1 0 0 0,0 0 0 0 0,0-1 0 0 0,-1 0 0 0 0,0 1 0 0 0,0-1 0 0 0,-1 0 0 0 0,0 0 0 0 0,0 0 0 0 0,-1 0 0 0 0,0 0 0 0 0,-1 0 0 0 0,0 0 0 0 0,-2-13 0 0 0,2 20 0 0 0,1 0 0 0 0,-1 0 0 0 0,1-1 0 0 0,-1 1 0 0 0,0 0 0 0 0,1 0 0 0 0,-1 1 0 0 0,0-1 0 0 0,0 0 0 0 0,1 0 0 0 0,-1 0 0 0 0,-2-1 0 0 0,2 2 0 0 0,0-1 0 0 0,1 0 0 0 0,-1 0 0 0 0,0 1 0 0 0,0-1 0 0 0,1 0 0 0 0,-1 0 0 0 0,0 0 0 0 0,1 0 0 0 0,-1 0 0 0 0,1 0 0 0 0,-1 0 0 0 0,1 0 0 0 0,-1-1 0 0 0,0-1-258 0 0,1 0 0 0 0,0 0 0 0 0,-1 0 0 0 0,1 0 0 0 0,0 0 0 0 0,1 0 1 0 0,0-5-1 0 0,1 2-1274 0 0,0 0 0 0 0,0 0 1 0 0,1-1-1 0 0,4-5 0 0 0,2-7-2360 0 0,-2 4-4406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8.8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5 16583 0 0,'0'0'1276'0'0,"-1"2"-822"0"0,-7 14 348 0 0,-16 34 5442 0 0,22-46-5895 0 0,1 0 0 0 0,0 0 1 0 0,0 0-1 0 0,0 0 0 0 0,0 0 0 0 0,1 0 0 0 0,-1 1 0 0 0,1-1 0 0 0,0 0 0 0 0,1 6 0 0 0,-1-9-261 0 0,1-1 1 0 0,-1 1-1 0 0,0-1 0 0 0,1 0 1 0 0,-1 1-1 0 0,0-1 0 0 0,1 1 1 0 0,-1-1-1 0 0,1 0 0 0 0,-1 1 1 0 0,0-1-1 0 0,1 0 0 0 0,-1 1 0 0 0,1-1 1 0 0,-1 0-1 0 0,1 0 0 0 0,-1 0 1 0 0,1 1-1 0 0,0-1 0 0 0,-1 0 1 0 0,1 0-1 0 0,-1 0 0 0 0,1 0 1 0 0,-1 0-1 0 0,1 0 0 0 0,-1 0 1 0 0,1 0-1 0 0,-1 0 0 0 0,1 0 1 0 0,0 0-1 0 0,-1 0 0 0 0,1-1 0 0 0,-1 1 1 0 0,1 0-1 0 0,0-1 0 0 0,21-6 253 0 0,-4-3-329 0 0,0-1 0 0 0,0 0-1 0 0,24-21 1 0 0,10-7-11 0 0,-29 23-1 0 0,-22 16-139 0 0,4-3-2572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9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3 148 7831 0 0,'-2'7'810'0'0,"2"-1"293"0"0,-1-1-1 0 0,1 1 1 0 0,0 0 0 0 0,1-1 0 0 0,-1 1 0 0 0,1 0 0 0 0,3 10 0 0 0,17 40 8181 0 0,-13-38-9061 0 0,-8-16-271 0 0,1 1-1 0 0,0-1 1 0 0,1 0 0 0 0,-1 0-1 0 0,0 1 1 0 0,1-1 0 0 0,-1 0-1 0 0,1 0 1 0 0,0 0-1 0 0,3 3 1 0 0,-4-4-511 0 0,5-9-5773 0 0,-6 7 6020 0 0,1 1 0 0 0,-1 0 0 0 0,1-1 0 0 0,-1 0 0 0 0,1 1 1 0 0,-1-1-1 0 0,1 1 0 0 0,-1-1 0 0 0,0 0 0 0 0,1 1 0 0 0,-1-1 0 0 0,0 0 1 0 0,1 1-1 0 0,-1-1 0 0 0,0-1 0 0 0,1-22-4565 0 0,-2 21 4900 0 0,1-1 1 0 0,0 1-1 0 0,0 0 1 0 0,0-1-1 0 0,0 1 1 0 0,1 0-1 0 0,-1 0 0 0 0,1-1 1 0 0,0 1-1 0 0,0 0 1 0 0,0 0-1 0 0,0 0 1 0 0,1 0-1 0 0,2-5 1 0 0,1 2 955 0 0,0-1 0 0 0,0 1 0 0 0,0 0 1 0 0,1 1-1 0 0,0 0 0 0 0,0 0 0 0 0,0 0 1 0 0,14-8-1 0 0,-20 13-899 0 0,1 0 1 0 0,-1 0-1 0 0,1-1 1 0 0,-1 1-1 0 0,1 0 1 0 0,-1 0-1 0 0,1 0 1 0 0,0 0-1 0 0,-1 0 1 0 0,1 0-1 0 0,-1 0 1 0 0,1 0-1 0 0,-1 0 1 0 0,1 0-1 0 0,-1 1 1 0 0,1-1-1 0 0,-1 0 1 0 0,1 0-1 0 0,0 0 1 0 0,-1 1-1 0 0,0-1 1 0 0,1 0-1 0 0,-1 0 1 0 0,1 1-1 0 0,-1-1 1 0 0,1 1-1 0 0,-1-1 1 0 0,0 0-1 0 0,1 1 1 0 0,-1-1-1 0 0,1 1 1 0 0,8 15 1734 0 0,-8-15-1802 0 0,3 12 868 0 0,1-1 0 0 0,-2 1 0 0 0,0 0 0 0 0,2 14 0 0 0,-2-10 255 0 0,8 30 1 0 0,-7-36-775 0 0,27 85 1891 0 0,-10-36-2029 0 0,-9-29-224 0 0,2 8 0 0 0,-13-36 0 0 0,0 0 0 0 0,-1 0 0 0 0,1 0 0 0 0,-1 1 0 0 0,0-1 0 0 0,0 0 0 0 0,0 0 0 0 0,0 0 0 0 0,-1 1 0 0 0,0 3 0 0 0,0-5 0 0 0,0 0 0 0 0,0 0 0 0 0,0-1 0 0 0,0 1 0 0 0,-1 0 0 0 0,1-1 0 0 0,0 1 0 0 0,-1-1 0 0 0,1 1 0 0 0,-1-1 0 0 0,1 0 0 0 0,-1 1 0 0 0,0-1 0 0 0,1 0 0 0 0,-1 0 0 0 0,0 0 0 0 0,0-1 0 0 0,0 1 0 0 0,0 0 0 0 0,0-1 0 0 0,0 1 0 0 0,-3 0 0 0 0,-3 0 0 0 0,1 0 0 0 0,0-1 0 0 0,0 1 0 0 0,-15-2 0 0 0,8-1 0 0 0,-1 0 0 0 0,0-1 0 0 0,-15-6 0 0 0,23 7 0 0 0,1-1 0 0 0,-1 0 0 0 0,0 0 0 0 0,1-1 0 0 0,0 1 0 0 0,0-1 0 0 0,0-1 0 0 0,-7-6 0 0 0,12 10 0 0 0,0 0 0 0 0,0-1 0 0 0,0 1 0 0 0,1-1 0 0 0,-1 1 0 0 0,0-1 0 0 0,1 1 0 0 0,-1-1 0 0 0,1 1 0 0 0,-1-1 0 0 0,1 0 0 0 0,0 1 0 0 0,0-1 0 0 0,0 0 0 0 0,0 1 0 0 0,0-1 0 0 0,0 0 0 0 0,0 1 0 0 0,0-1 0 0 0,1 0 0 0 0,-1 1 0 0 0,1-1 0 0 0,-1 1 0 0 0,1-1 0 0 0,-1 0 0 0 0,2 0 0 0 0,2-6 0 0 0,-1 1 0 0 0,2 0 0 0 0,8-11 0 0 0,35-56 0 0 0,-30 50 0 0 0,-2 0 0 0 0,0-1 0 0 0,21-49 0 0 0,-35 69-50 0 0,3-8-1038 0 0,13-21 0 0 0,-17 32 960 0 0,1 0 0 0 0,-1-1-1 0 0,1 1 1 0 0,0 0 0 0 0,-1 0-1 0 0,1 0 1 0 0,0 0-1 0 0,0 1 1 0 0,0-1 0 0 0,0 0-1 0 0,0 1 1 0 0,1-1 0 0 0,-1 1-1 0 0,0 0 1 0 0,1 0-1 0 0,2-1 1 0 0,-2 2 50 0 0,-1 0 0 0 0,1 1 0 0 0,-1-1 0 0 0,1 1 0 0 0,-1 0 0 0 0,1-1 0 0 0,-1 1 0 0 0,0 0 0 0 0,0 0 0 0 0,1 1 0 0 0,-1-1 0 0 0,0 0 0 0 0,0 1 0 0 0,0 0 1 0 0,3 3-1 0 0,-2-3 467 0 0,0 1 1 0 0,1-1-1 0 0,-1 0 1 0 0,7 4-1 0 0,-7-5-273 0 0,0 0 0 0 0,0 0 0 0 0,0-1 0 0 0,0 1-1 0 0,0-1 1 0 0,0 0 0 0 0,1 0 0 0 0,-1 0 0 0 0,0 0 0 0 0,0 0 0 0 0,0-1 0 0 0,0 0-1 0 0,0 1 1 0 0,0-1 0 0 0,0 0 0 0 0,0 0 0 0 0,0-1 0 0 0,0 1 0 0 0,0 0 0 0 0,-1-1-1 0 0,1 0 1 0 0,-1 0 0 0 0,1 0 0 0 0,-1 0 0 0 0,0 0 0 0 0,1 0 0 0 0,-1-1 0 0 0,0 1-1 0 0,-1-1 1 0 0,1 1 0 0 0,2-4 0 0 0,-1 1-362 0 0,0-1 1 0 0,0 1-1 0 0,0-1 1 0 0,0 0-1 0 0,-1 0 0 0 0,0 0 1 0 0,0 0-1 0 0,-1 0 1 0 0,1 0-1 0 0,-1 0 0 0 0,-1-1 1 0 0,1 1-1 0 0,-1 0 0 0 0,0-1 1 0 0,-1 1-1 0 0,1 0 1 0 0,-1-1-1 0 0,-4-10 0 0 0,2 8-2880 0 0,0 0 0 0 0,-1 0 0 0 0,0 0 0 0 0,-1 0 0 0 0,-6-9-1 0 0,8 21 1470 0 0,2 0 1918 0 0,0-1 0 0 0,0 0 0 0 0,1 0 1 0 0,-1 1-1 0 0,0 1 0 0 0,0-1 379 0 0,-5 16 4092 0 0,-3 24 0 0 0,-1 20 314 0 0,2-11-2349 0 0,-41 222 2965 0 0,43-234-6614 0 0,6-38-130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19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0 501 6391 0 0,'26'25'805'0'0,"-16"-13"2133"0"0,-7-8-1654 0 0,0 0 0 0 0,0-1 0 0 0,0 0-1 0 0,1 0 1 0 0,-1 0 0 0 0,1 0 0 0 0,0 0 0 0 0,8 3 0 0 0,-2-1 896 0 0,1 0 0 0 0,16 5 1 0 0,-19-9-1979 0 0,-1 1 0 0 0,0-1 1 0 0,1 0-1 0 0,-1-1 0 0 0,1 0 0 0 0,-1 0 1 0 0,1-1-1 0 0,-1 0 0 0 0,1 0 1 0 0,-1 0-1 0 0,0-1 0 0 0,15-6 0 0 0,-18 7-115 0 0,0-1 0 0 0,1 0-1 0 0,-1-1 1 0 0,0 1 0 0 0,0-1 0 0 0,0 0-1 0 0,0 0 1 0 0,-1 0 0 0 0,1 0-1 0 0,-1-1 1 0 0,0 1 0 0 0,0-1 0 0 0,0 0-1 0 0,0 0 1 0 0,-1 0 0 0 0,1 0-1 0 0,-1 0 1 0 0,0-1 0 0 0,0 1 0 0 0,-1-1-1 0 0,2-4 1 0 0,-2-5-1643 0 0,0 1 1 0 0,0-1-1 0 0,-3-24 1 0 0,1 17-1859 0 0,-1-6-6526 0 0</inkml:trace>
  <inkml:trace contextRef="#ctx0" brushRef="#br0" timeOffset="1">212 1 5439 0 0,'0'0'17224'0'0,"3"5"-15392"0"0,0 2-1248 0 0,0 0-248 0 0,1-3-48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0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21767 0 0,'2'90'3632'0'0,"-4"-67"-2404"0"0,2 0 0 0 0,1 0 0 0 0,1 0 0 0 0,1 0 0 0 0,8 31 0 0 0,-9-48-1399 0 0,1 0 1 0 0,-1-1-1 0 0,1 1 0 0 0,0 0 1 0 0,5 5-1 0 0,-8-11 40 0 0,0 1 0 0 0,1-1-1 0 0,-1 0 1 0 0,0 0 0 0 0,0 1 0 0 0,1-1-1 0 0,-1 0 1 0 0,0 0 0 0 0,1 0 0 0 0,-1 0-1 0 0,1 1 1 0 0,-1-1 0 0 0,0 0 0 0 0,1 0-1 0 0,-1 0 1 0 0,0 0 0 0 0,1 0 0 0 0,-1 0-1 0 0,1 0 1 0 0,-1 0 0 0 0,0 0 0 0 0,1 0-1 0 0,-1 0 1 0 0,1 0 0 0 0,-1 0 0 0 0,0 0-1 0 0,1 0 1 0 0,-1-1 0 0 0,1 1 0 0 0,8-5-6524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 5959 0 0,'0'0'458'0'0,"5"9"1746"0"0,41 78 8727 0 0,-8-15-6808 0 0,-16-28-2289 0 0,31 89 0 0 0,-3 49 1219 0 0,-9-35-1410 0 0,-41-146-1795 0 0,-16-26-7310 0 0,3 0 2614 0 0,0 0 0 0 0,-9-26 1 0 0,-2-5-366 0 0,23 55 5300 0 0,1 0 1 0 0,0 0-1 0 0,0 1 1 0 0,-1-1-1 0 0,1 0 1 0 0,-1 1-1 0 0,1-1 0 0 0,0 1 1 0 0,-1-1-1 0 0,1 0 1 0 0,-1 1-1 0 0,1-1 1 0 0,-1 1-1 0 0,0-1 1 0 0,1 1-1 0 0,-1 0 1 0 0,1-1-1 0 0,-1 1 1 0 0,0-1-1 0 0,0 1 1 0 0,1 0-1 0 0,-1 0 0 0 0,0-1 1 0 0,1 1-1 0 0,-1 0 1 0 0,0 0-1 0 0,0 0 1 0 0,1 0-1 0 0,-2 0 1 0 0,0 0 472 0 0,0 1 0 0 0,0 0 1 0 0,0-1-1 0 0,0 1 0 0 0,1 0 1 0 0,-1 0-1 0 0,0 0 0 0 0,1 0 1 0 0,-1 1-1 0 0,1-1 0 0 0,-3 2 1 0 0,-44 51 7023 0 0,22-23-4822 0 0,19-24-2333 0 0,-59 62 2529 0 0,58-61-2756 0 0,-1 0 1 0 0,0-1-1 0 0,0-1 1 0 0,-1 1-1 0 0,1-2 1 0 0,-14 7-1 0 0,13-9-99 0 0,-1 0 0 0 0,-20 3-1 0 0,22-5-66 0 0,8-1-81 0 0,-1 1 0 0 0,0-1 0 0 0,1 0 0 0 0,-1 0 0 0 0,0 0 0 0 0,1 0 0 0 0,-1-1 0 0 0,1 1 0 0 0,-1 0 0 0 0,0-1 0 0 0,1 1-1 0 0,-1-1 1 0 0,1 1 0 0 0,-1-1 0 0 0,1 0 0 0 0,-1 0 0 0 0,1 0 0 0 0,-2-1 0 0 0,-4-6-2854 0 0,2-4-3651 0 0,4-1-1905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0.8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183 89 4831 0 0,'1'-19'2651'0'0,"-1"17"-2041"0"0,0 1-1 0 0,0-1 1 0 0,1 1-1 0 0,-1 0 1 0 0,0-1 0 0 0,1 1-1 0 0,-1 0 1 0 0,1-1-1 0 0,-1 1 1 0 0,1 0-1 0 0,0 0 1 0 0,-1-1 0 0 0,1 1-1 0 0,0 0 1 0 0,0 0-1 0 0,0 0 1 0 0,0 0 0 0 0,0 0-1 0 0,0 0 1 0 0,2-1-1 0 0,3-1 1150 0 0,-1-1 0 0 0,1 1 0 0 0,8-3 0 0 0,2-1-620 0 0,-7 4-671 0 0,0-1 1 0 0,0 1 0 0 0,0 1 0 0 0,0-1-1 0 0,0 2 1 0 0,0-1 0 0 0,1 1 0 0 0,10 0-1 0 0,-17 1-465 0 0,-1 1 1 0 0,0-1-1 0 0,0 0 0 0 0,1 1 0 0 0,-1-1 0 0 0,0 1 0 0 0,0-1 0 0 0,0 1 0 0 0,0 0 1 0 0,1 0-1 0 0,-1 0 0 0 0,-1 1 0 0 0,1-1 0 0 0,0 0 0 0 0,0 1 0 0 0,0-1 1 0 0,-1 1-1 0 0,1-1 0 0 0,-1 1 0 0 0,1 0 0 0 0,-1 0 0 0 0,0 0 0 0 0,1-1 0 0 0,-1 1 1 0 0,1 4-1 0 0,0-1-2 0 0,0 0-1 0 0,0 1 1 0 0,-1-1 0 0 0,0 0 0 0 0,0 1 0 0 0,-1-1 0 0 0,1 0-1 0 0,-1 1 1 0 0,0-1 0 0 0,-1 6 0 0 0,1-9 1 0 0,-1 1-18 0 0,1 1 1 0 0,0-1 0 0 0,-1 0 0 0 0,0 0 0 0 0,0 0 0 0 0,0 0 0 0 0,0 0 0 0 0,0 0 0 0 0,-1 0 0 0 0,1 0 0 0 0,-1 0-1 0 0,0-1 1 0 0,0 1 0 0 0,0-1 0 0 0,-2 3 0 0 0,3-4-448 0 0,-1 0 0 0 0,1 0 0 0 0,0 0 0 0 0,-1 0 1 0 0,1 0-1 0 0,-1 0 0 0 0,1 0 0 0 0,-1 0 0 0 0,1-1 0 0 0,-1 1 0 0 0,0-1 0 0 0,1 1 0 0 0,-1-1 0 0 0,0 0 1 0 0,1 0-1 0 0,-1 1 0 0 0,0-1 0 0 0,0 0 0 0 0,1 0 0 0 0,-1-1 0 0 0,0 1 0 0 0,1 0 0 0 0,-1-1 0 0 0,0 1 1 0 0,1-1-1 0 0,-1 1 0 0 0,-2-2 0 0 0,-5 1-4024 0 0,8 1 4384 0 0,1 0 0 0 0,-1 0 0 0 0,1 0 1 0 0,-1 0-1 0 0,1 0 0 0 0,-1 0 0 0 0,1 0 0 0 0,-1 0 0 0 0,1 0 0 0 0,-1 0 0 0 0,1 0 0 0 0,-1 0 0 0 0,1-1 1 0 0,-1 1-1 0 0,1 0 0 0 0,-1 0 0 0 0,1 0 0 0 0,-1-1 0 0 0,1 1 0 0 0,0 0 0 0 0,-5-4 3687 0 0,6 10-2402 0 0,-1-6-1162 0 0,0 0-1 0 0,0 0 1 0 0,0 1 0 0 0,0-1-1 0 0,0 0 1 0 0,0 0-1 0 0,0 1 1 0 0,0-1-1 0 0,0 0 1 0 0,0 1-1 0 0,0-1 1 0 0,0 0-1 0 0,1 0 1 0 0,-1 1-1 0 0,0-1 1 0 0,0 0 0 0 0,0 0-1 0 0,0 0 1 0 0,1 1-1 0 0,-1-1 1 0 0,0 0-1 0 0,0 0 1 0 0,1 0-1 0 0,-1 1 1 0 0,0-1-1 0 0,0 0 1 0 0,1 0-1 0 0,-1 0 1 0 0,0 0 0 0 0,0 0-1 0 0,1 0 1 0 0,-1 0-1 0 0,0 0 1 0 0,1 0-1 0 0,-1 0 1 0 0,0 0-1 0 0,0 0 1 0 0,1 0-1 0 0,-1 0 1 0 0,0 0-1 0 0,0 0 1 0 0,1 0 0 0 0,0 0 82 0 0,14-4 470 0 0,-14 4-535 0 0,0 0 1 0 0,1 1-1 0 0,-1-1 0 0 0,0 1 0 0 0,0-1 0 0 0,0 1 1 0 0,0 0-1 0 0,0-1 0 0 0,0 1 0 0 0,0 0 0 0 0,0 0 1 0 0,0-1-1 0 0,0 1 0 0 0,0 0 0 0 0,0 0 1 0 0,0 0-1 0 0,-1 0 0 0 0,1 1 0 0 0,1 0 0 0 0,-2 1-33 0 0,1-1 0 0 0,0 1 0 0 0,-1-1 0 0 0,1 1-1 0 0,-1-1 1 0 0,0 1 0 0 0,1-1 0 0 0,-1 1 0 0 0,-1 3-1 0 0,0 0-80 0 0,0 0-1 0 0,0-1 0 0 0,0 1 1 0 0,-1-1-1 0 0,0 1 0 0 0,0-1 0 0 0,-1 1 1 0 0,-4 6-1 0 0,-16 20 697 0 0,-3 0 1 0 0,-46 45-1 0 0,-69 43 5452 0 0,138-117-5920 0 0,-5 3 496 0 0,0 0 0 0 0,1-1 1 0 0,-2 0-1 0 0,1 0 0 0 0,-17 7 1 0 0,23-11 25 0 0,2-4-577 0 0,1 1 0 0 0,0 0 0 0 0,-1 0 0 0 0,1-1 0 0 0,0 1-1 0 0,0 0 1 0 0,2-2 0 0 0,1-3-15 0 0,1-3-81 0 0,0 1 0 0 0,1 0 0 0 0,1 0 0 0 0,0 1 0 0 0,0-1 0 0 0,0 1 0 0 0,17-12 0 0 0,0 1 0 0 0,42-24 0 0 0,-33 26 19 0 0,56-22-1 0 0,-53 25-111 0 0,49-27 0 0 0,-68 29-2630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1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318 0 4895 0 0,'-19'50'2672'0'0,"11"-32"1952"0"0,1 1 0 0 0,-9 39 0 0 0,16-56-4814 0 0,2-10-719 0 0,1-15-2144 0 0,-3 23 3018 0 0,0 0 0 0 0,0-1-1 0 0,-1 1 1 0 0,1 0 0 0 0,0-1 0 0 0,0 1-1 0 0,-1 0 1 0 0,1-1 0 0 0,0 1-1 0 0,-1 0 1 0 0,1 0 0 0 0,-1-1 0 0 0,1 1-1 0 0,0 0 1 0 0,-1 0 0 0 0,1 0-1 0 0,-1-1 1 0 0,1 1 0 0 0,-1 0 0 0 0,1 0-1 0 0,0 0 1 0 0,-1 0 0 0 0,1 0-1 0 0,-1 0 1 0 0,1 0 0 0 0,-2 0 0 0 0,-11 0 97 0 0,13 0-85 0 0,-10 2 373 0 0,0 0-1 0 0,0 1 1 0 0,0 0 0 0 0,0 1-1 0 0,-16 9 1 0 0,-46 31 2725 0 0,21-11-783 0 0,36-25-1656 0 0,9-5-314 0 0,1 0 0 0 0,-1 0 0 0 0,1 1 1 0 0,-7 5-1 0 0,12-9-286 0 0,0 0 1 0 0,1 0-1 0 0,-1 0 1 0 0,0 0-1 0 0,0 0 1 0 0,1 0-1 0 0,-1 0 0 0 0,0 0 1 0 0,0 0-1 0 0,1 0 1 0 0,-1 0-1 0 0,0 0 1 0 0,0 0-1 0 0,1 0 1 0 0,-1 0-1 0 0,0 0 1 0 0,0 0-1 0 0,0 0 1 0 0,1 0-1 0 0,-1 0 1 0 0,0 1-1 0 0,0-1 0 0 0,0 0 1 0 0,1 0-1 0 0,-1 0 1 0 0,0 0-1 0 0,0 1 1 0 0,0-1-1 0 0,0 0 1 0 0,1 0-1 0 0,-1 0 1 0 0,0 1-1 0 0,0-1 1 0 0,0 0-1 0 0,0 0 1 0 0,0 1-1 0 0,0-1 0 0 0,0 0 1 0 0,0 0-1 0 0,0 1 1 0 0,0-1-1 0 0,0 0 1 0 0,0 0-1 0 0,0 1 1 0 0,0-1-1 0 0,0 0 1 0 0,0 0-1 0 0,0 1 1 0 0,0-1-1 0 0,0 0 1 0 0,0 0-1 0 0,0 0 0 0 0,0 1 1 0 0,0-1-1 0 0,0 0 1 0 0,-1 0-1 0 0,1 1 1 0 0,0-1-1 0 0,0 0 1 0 0,0 0-1 0 0,0 0 1 0 0,-1 0-1 0 0,1 1 1 0 0,0-1-1 0 0,0 0 1 0 0,0 0-1 0 0,-1 0 0 0 0,1 0 1 0 0,0 0-1 0 0,18-1 1414 0 0,3-6-315 0 0,22-10-1 0 0,6-3-729 0 0,4 2-400 0 0,132-41-5 0 0,-143 46-2111 0 0,-2-5-4806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1.8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10 285 6967 0 0,'-9'-14'4104'0'0,"18"-8"5064"0"0,5 2-3449 0 0,-7 12-4346 0 0,0 0-1 0 0,16-13 0 0 0,-11 11-1347 0 0,0 1 0 0 0,1 0 0 0 0,1 1-1 0 0,21-9 1 0 0,-29 14 8 0 0,0 1 0 0 0,0 0 0 0 0,0 1 0 0 0,1-1 0 0 0,-1 1 0 0 0,0 0 0 0 0,1 1 0 0 0,8 0 0 0 0,-12 0 25 0 0,0 0 0 0 0,0 1 1 0 0,0-1-1 0 0,0 1 0 0 0,0-1 1 0 0,0 1-1 0 0,0 0 1 0 0,0 1-1 0 0,-1-1 0 0 0,1 0 1 0 0,0 1-1 0 0,-1-1 0 0 0,1 1 1 0 0,-1 0-1 0 0,1 0 1 0 0,-1 0-1 0 0,0 0 0 0 0,0 0 1 0 0,3 5-1 0 0,0 2 62 0 0,0 0-1 0 0,-1 0 1 0 0,0 0-1 0 0,3 12 1 0 0,-5-13-36 0 0,1 1 1 0 0,1 0-1 0 0,0-1 0 0 0,0 0 1 0 0,7 11-1 0 0,-9-16-84 0 0,0-1 0 0 0,0 0 0 0 0,0 0 0 0 0,1 1 0 0 0,-1-1 0 0 0,4 2 0 0 0,1-3 0 0 0,-5-2 0 0 0,0 0 0 0 0,0 1 0 0 0,0-1 0 0 0,-1 0 0 0 0,1-1 0 0 0,0 1 0 0 0,-1 0 0 0 0,1 0 0 0 0,-1-1 0 0 0,1 1 0 0 0,-1-1 0 0 0,0 1 0 0 0,1-1 0 0 0,-1 1 0 0 0,0-1 0 0 0,1-3 0 0 0,14-33 0 0 0,-12 26 0 0 0,10-26 0 0 0,17-72 0 0 0,-13 39 0 0 0,-19 72 0 0 0,0 0 0 0 0,0 0 0 0 0,0 0 0 0 0,0 0 0 0 0,1 1 0 0 0,-1-1 0 0 0,0 0 0 0 0,1 0 0 0 0,-1 1 0 0 0,1-1 0 0 0,-1 0 0 0 0,1 0 0 0 0,-1 1 0 0 0,1-1 0 0 0,0 1 0 0 0,0-1 0 0 0,0 0 0 0 0,0 3 0 0 0,0-2 0 0 0,0-1 0 0 0,0 0 0 0 0,0 0 0 0 0,1 1 0 0 0,-1-1 0 0 0,-1 0 0 0 0,1 0 0 0 0,0 1 0 0 0,0-1 0 0 0,0 0 0 0 0,-1 0 0 0 0,1 1 0 0 0,-2 1 0 0 0,-1 13 0 0 0,5 1 0 0 0,-1-13 0 0 0,-1 0 0 0 0,1 0 0 0 0,-1 0 0 0 0,-1 8 0 0 0,1-3 0 0 0,0 0 0 0 0,1 0 0 0 0,0 1 0 0 0,0-1 0 0 0,1 0 0 0 0,4 10 0 0 0,2 20 0 0 0,-6-20 0 0 0,-1-1 0 0 0,-1 23 0 0 0,-1-20 0 0 0,3 27 0 0 0,-1-32 0 0 0,-1 0 0 0 0,-1 18 0 0 0,-1-17 0 0 0,3 32 0 0 0,0-31 0 0 0,-1 0 0 0 0,-4 26 0 0 0,0 23 0 0 0,1-9 0 0 0,2-40 0 0 0,0 0 0 0 0,2 25 0 0 0,1-21 0 0 0,-2 44 0 0 0,0-56 0 0 0,-1 0 0 0 0,-1 0 0 0 0,0-1 0 0 0,0 1 0 0 0,-1-1 0 0 0,-7 18 0 0 0,9-25 0 0 0,-1 1 0 0 0,1-1 0 0 0,-1 1 0 0 0,0-1 0 0 0,1 1 0 0 0,-1-1 0 0 0,0 0 0 0 0,0 0 0 0 0,-1 0 0 0 0,1 0 0 0 0,0 0 0 0 0,-1-1 0 0 0,1 1 0 0 0,-5 2 0 0 0,5-4 0 0 0,-1 1 0 0 0,1 0 0 0 0,0-1 0 0 0,0 0 0 0 0,0 1 0 0 0,0-1 0 0 0,-1 0 0 0 0,1 0 0 0 0,0 0 0 0 0,0-1 0 0 0,0 1 0 0 0,0 0 0 0 0,-1-1 0 0 0,1 0 0 0 0,0 1 0 0 0,0-1 0 0 0,0 0 0 0 0,0 0 0 0 0,0 0 0 0 0,-2-2 0 0 0,-5-3 0 0 0,0-1 0 0 0,1 0 0 0 0,-1-1 0 0 0,1 0 0 0 0,1 0 0 0 0,0-1 0 0 0,0 0 0 0 0,0 0 0 0 0,-4-11 0 0 0,4 8 0 0 0,1-1 0 0 0,0 1 0 0 0,1-1 0 0 0,1-1 0 0 0,0 1 0 0 0,-4-27 0 0 0,8 34 0 0 0,-1 0 0 0 0,1 0 0 0 0,0 0 0 0 0,0 0 0 0 0,1 0 0 0 0,0 1 0 0 0,0-1 0 0 0,1 0 0 0 0,-1 0 0 0 0,4-8 0 0 0,-1 7 0 0 0,0-1 0 0 0,1 1 0 0 0,0-1 0 0 0,0 1 0 0 0,0 1 0 0 0,11-10 0 0 0,26-28-464 0 0,-24 23-963 0 0,1 2-1 0 0,1 0 1 0 0,0 1 0 0 0,2 1-1 0 0,25-16 1 0 0,-29 24-8769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2.2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58 17215 0 0,'0'0'1800'0'0,"10"1"2196"0"0,21-14 1608 0 0,1-1-3648 0 0,1 2-1211 0 0,-25 8-503 0 0,0 1 0 0 0,0 0-1 0 0,0 1 1 0 0,1 0 0 0 0,16-2 0 0 0,-23 3-242 0 0,-1 1 0 0 0,1 0 0 0 0,0 0 0 0 0,0-1 0 0 0,-1 1 0 0 0,1 1 0 0 0,0-1 0 0 0,0 0 0 0 0,-1 0 0 0 0,1 0 0 0 0,0 1 0 0 0,0-1 0 0 0,-1 1 0 0 0,1 0 0 0 0,-1-1 0 0 0,1 1 0 0 0,1 1 0 0 0,2 1 0 0 0,-2-1 0 0 0,0 0 0 0 0,0 1 0 0 0,0-1 0 0 0,-1 0 0 0 0,1 1 0 0 0,-1 0 0 0 0,1 0 0 0 0,-1 0 0 0 0,0 0 0 0 0,0 0 0 0 0,0 0 0 0 0,-1 0 0 0 0,1 1 0 0 0,-1-1 0 0 0,0 1 0 0 0,1-1 0 0 0,-2 1 0 0 0,1-1 0 0 0,0 6 0 0 0,2 7 0 0 0,-2 1 0 0 0,-1 29 0 0 0,-4 8 0 0 0,-2-1 0 0 0,-3 0 0 0 0,-17 60 0 0 0,20-92-3719 0 0,-4 36 0 0 0,10-51 2969 0 0,-1 0 0 0 0,1 0 0 0 0,0 0 0 0 0,0 0 1 0 0,1 0-1 0 0,0 0 0 0 0,0-1 0 0 0,0 1 0 0 0,1 0 0 0 0,4 10 1 0 0,-5-15 383 0 0,-1 0 1 0 0,1 0 0 0 0,0 0-1 0 0,0 0 1 0 0,0 0-1 0 0,0 0 1 0 0,0 0 0 0 0,0-1-1 0 0,1 1 1 0 0,-1 0 0 0 0,0 0-1 0 0,0-1 1 0 0,1 1 0 0 0,-1-1-1 0 0,0 1 1 0 0,1-1 0 0 0,-1 0-1 0 0,0 1 1 0 0,1-1-1 0 0,-1 0 1 0 0,2 0 0 0 0,1 1 308 0 0,-3-1-186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8:23.0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0 130 23351 0 0,'6'-4'2080'0'0,"2"-3"-1664"0"0,6 0-336 0 0,3-2-80 0 0,3-4 456 0 0,3-1 80 0 0,3 2 8 0 0,-3 2 8 0 0,-7 0-216 0 0,9-1-48 0 0,15 0 0 0 0,1 2-7968 0 0,-2-4-1584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7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 5903 0 0,'0'0'451'0'0,"0"-4"-295"0"0,0 3-160 0 0,0 0-1 0 0,0 1 1 0 0,0-1-1 0 0,0 0 1 0 0,0 1 0 0 0,0-1-1 0 0,0 0 1 0 0,0 1-1 0 0,0-1 1 0 0,-1 0-1 0 0,1 1 1 0 0,0-1 0 0 0,0 1-1 0 0,-1-1 1 0 0,1 0-1 0 0,0 1 1 0 0,-1-1-1 0 0,0 0 1 0 0,-4 11 530 0 0,-3 35 2129 0 0,5-24-1499 0 0,2 0 1 0 0,0-1-1 0 0,1 1 0 0 0,1 0 0 0 0,1 0 0 0 0,1 0 0 0 0,1-1 0 0 0,8 26 0 0 0,-6-28-564 0 0,1 0 0 0 0,1 0 0 0 0,0 0 0 0 0,1-1 0 0 0,15 21 0 0 0,-18-30-508 0 0,1 0 0 0 0,0 0 0 0 0,0-1 0 0 0,1 0 0 0 0,0 0 0 0 0,0 0 0 0 0,0-1-1 0 0,1-1 1 0 0,14 8 0 0 0,-15-10-1585 0 0,-1 0 1 0 0,1 0-1 0 0,0 0 0 0 0,9 0 0 0 0,-6-1-5767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8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4 234 6767 0 0,'0'-1'132'0'0,"-1"1"-1"0"0,1-1 1 0 0,0 1-1 0 0,0 0 1 0 0,-1-1-1 0 0,1 1 1 0 0,0-1-1 0 0,0 1 1 0 0,-1-1-1 0 0,1 1 1 0 0,0 0-1 0 0,0-1 1 0 0,0 1-1 0 0,0-1 1 0 0,0 1-1 0 0,0-1 1 0 0,0 1-1 0 0,0-1 0 0 0,0 1 1 0 0,0-1-1 0 0,0 1 1 0 0,0-1-1 0 0,0 1 1 0 0,0-1-1 0 0,0 1 1 0 0,0-1-1 0 0,1 1 1 0 0,-1-1-1 0 0,0 1 1 0 0,0 0-1 0 0,1-1 1 0 0,-1 1-1 0 0,0-1 1 0 0,0 1-1 0 0,1-1 1 0 0,10-14 3440 0 0,-5 9-2946 0 0,7-9 1311 0 0,24-20 1 0 0,-32 31-1663 0 0,-1 1 0 0 0,1 0 0 0 0,0 0-1 0 0,-1 0 1 0 0,1 1 0 0 0,1 0 0 0 0,-1-1 0 0 0,0 2 0 0 0,0-1 0 0 0,8-1 0 0 0,-11 3-161 0 0,0 0 0 0 0,0 0 0 0 0,0 0 0 0 0,0 0 1 0 0,0 0-1 0 0,0 0 0 0 0,0 1 0 0 0,0-1 0 0 0,0 1 0 0 0,0-1 1 0 0,0 1-1 0 0,0 0 0 0 0,0 0 0 0 0,0 0 0 0 0,-1 0 0 0 0,1 0 1 0 0,0 0-1 0 0,-1 0 0 0 0,4 3 0 0 0,0 1-9 0 0,-1 1 0 0 0,0 0-1 0 0,0-1 1 0 0,5 9 0 0 0,-1 0 189 0 0,-5-8-161 0 0,0 1 0 0 0,0-1-1 0 0,0 1 1 0 0,-1-1 0 0 0,0 1 0 0 0,3 12-1 0 0,2 46 376 0 0,-5-40-337 0 0,0-9-116 0 0,-1 1 79 0 0,5 23 0 0 0,-5-37-84 0 0,-1 1-1 0 0,1-1 0 0 0,0 1 0 0 0,0-1 1 0 0,1 0-1 0 0,-1 0 0 0 0,1 0 1 0 0,0 0-1 0 0,0 0 0 0 0,0 0 0 0 0,0 0 1 0 0,4 4-1 0 0,-5-6-33 0 0,0-1 0 0 0,-1 0 0 0 0,1 0 0 0 0,-1 1 0 0 0,1-1 1 0 0,-1 0-1 0 0,1 0 0 0 0,0 0 0 0 0,-1 0 0 0 0,1 0 0 0 0,-1 0 0 0 0,1 0 0 0 0,0 0 0 0 0,-1 0 0 0 0,1 0 0 0 0,-1 0 0 0 0,1 0 1 0 0,0-1-1 0 0,-1 1 0 0 0,1 0 0 0 0,-1 0 0 0 0,1-1 0 0 0,-1 1 0 0 0,1 0 0 0 0,-1 0 0 0 0,1-1 0 0 0,-1 1 0 0 0,1-1 0 0 0,-1 1 1 0 0,1-1-1 0 0,-1 0 0 0 0,13-14 181 0 0,-4-2-156 0 0,-1 0 0 0 0,0-1 0 0 0,-1 0-1 0 0,5-20 1 0 0,13-78 224 0 0,-7 28-174 0 0,-17 83-90 0 0,16-80 70 0 0,-7 60 378 0 0,-10 25-255 0 0,1 1-128 0 0,0 1-1 0 0,-1-1 1 0 0,1 1 0 0 0,0-1 0 0 0,-1 1 0 0 0,1 0 0 0 0,-1-1 0 0 0,1 1 0 0 0,-1 0 0 0 0,0-1-1 0 0,0 4 1 0 0,1 0 117 0 0,76 411 1353 0 0,-68-365-1536 0 0,-3 0 0 0 0,-2 1 0 0 0,-2-1 0 0 0,-2 1 0 0 0,-11 83 0 0 0,9-126 0 0 0,0 1 0 0 0,0 0 0 0 0,-1 0 0 0 0,-1-1 0 0 0,1 1 0 0 0,-2-1 0 0 0,1 0 0 0 0,-1 0 0 0 0,0-1 0 0 0,-12 14 0 0 0,16-20 0 0 0,-1 0 0 0 0,0 0 0 0 0,0-1 0 0 0,0 1 0 0 0,0-1 0 0 0,0 0 0 0 0,-1 1 0 0 0,1-1 0 0 0,0 0 0 0 0,0 0 0 0 0,-1 0 0 0 0,1-1 0 0 0,-1 1 0 0 0,1-1 0 0 0,-5 1 0 0 0,3-1 0 0 0,0 0 0 0 0,-1 0 0 0 0,1-1 0 0 0,0 1 0 0 0,0-1 0 0 0,0 0 0 0 0,0 0 0 0 0,-7-3 0 0 0,1-1 0 0 0,1 0 0 0 0,-1-1 0 0 0,1 0 0 0 0,1 0 0 0 0,-1-1 0 0 0,-12-12 0 0 0,11 8 0 0 0,0-1 1 0 0,1 1-1 0 0,0-2 0 0 0,1 1 1 0 0,0-1-1 0 0,1 0 0 0 0,0-1 1 0 0,1 0-1 0 0,-5-18 0 0 0,9 24-1 0 0,0-1 0 0 0,0 1 1 0 0,1 0-1 0 0,0-1 0 0 0,0 1 0 0 0,1-1 0 0 0,1 1 0 0 0,-1-1 0 0 0,1 1 0 0 0,0-1 0 0 0,1 1 0 0 0,0 0 0 0 0,1 0 0 0 0,-1 0 0 0 0,2 0 1 0 0,-1 0-1 0 0,9-13 0 0 0,1 3-1677 0 0,2 1-5727 0 0,2 1-2763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9215 0 0,'1'0'260'0'0,"0"-1"0"0"0,0 1 0 0 0,1-1-1 0 0,-1 1 1 0 0,0-1 0 0 0,0 0 0 0 0,0 1 0 0 0,0-1-1 0 0,0 0 1 0 0,0 0 0 0 0,0 0 0 0 0,-1 0-1 0 0,1 0 1 0 0,0 0 0 0 0,0-1 0 0 0,20-21 4646 0 0,-1-3-460 0 0,-13 17-3706 0 0,-1 0 1 0 0,1 1 0 0 0,10-9 0 0 0,-4 1-502 0 0,-11 14-253 0 0,-1-1 0 0 0,1 1 0 0 0,-1 0 0 0 0,1 0-1 0 0,0 0 1 0 0,2-2 0 0 0,-3 4-352 0 0,0-1-1 0 0,0 1 1 0 0,1-1-1 0 0,-1 1 1 0 0,0-1-1 0 0,0 1 1 0 0,0 0 0 0 0,0 0-1 0 0,0-1 1 0 0,0 1-1 0 0,0 0 1 0 0,0 0-1 0 0,1 0 1 0 0,-1 0-1 0 0,0 0 1 0 0,0 0-1 0 0,0 1 1 0 0,0-1-1 0 0,2 1 1 0 0,13 5-7589 0 0</inkml:trace>
  <inkml:trace contextRef="#ctx0" brushRef="#br0" timeOffset="1">97 372 11311 0 0,'-5'-4'11227'0'0,"14"-4"-9710"0"0,1-2 443 0 0,-7 7-1711 0 0,0 0 0 0 0,1 0 0 0 0,-1 0 0 0 0,1 1 0 0 0,-1-1 0 0 0,8-2 0 0 0,20-10-252 0 0,-18 9-3034 0 0,-4 2-2003 0 0,1 0-3423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9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10191 0 0,'1'41'1370'0'0,"8"20"9185"0"0,30 87-3006 0 0,-37-142-7310 0 0,0 0-56 0 0,1 0-1 0 0,-1 1 0 0 0,1-1 0 0 0,1 0 1 0 0,-1 0-1 0 0,1-1 0 0 0,0 1 0 0 0,7 6 1 0 0,-10-10-151 0 0,0-1 0 0 0,0 0 0 0 0,0 0 0 0 0,0 1 1 0 0,1-1-1 0 0,-1 0 0 0 0,0 0 0 0 0,1-1 0 0 0,-1 1 0 0 0,1 0 1 0 0,-1 0-1 0 0,1-1 0 0 0,0 1 0 0 0,-1-1 0 0 0,1 1 0 0 0,-1-1 1 0 0,1 0-1 0 0,0 1 0 0 0,-1-1 0 0 0,1 0 0 0 0,0 0 0 0 0,0 0 0 0 0,-1 0 1 0 0,1-1-1 0 0,0 1 0 0 0,-1 0 0 0 0,1-1 0 0 0,-1 1 0 0 0,1-1 1 0 0,0 0-1 0 0,-1 1 0 0 0,1-1 0 0 0,-1 0 0 0 0,0 0 0 0 0,1 0 1 0 0,-1 0-1 0 0,3-2 0 0 0,3-5-32 0 0,1 0 0 0 0,-1-1 0 0 0,-1 0 0 0 0,1 0 0 0 0,-2 0 0 0 0,1-1 0 0 0,4-12 0 0 0,-4 7 0 0 0,0-1 0 0 0,-1 0 0 0 0,-1 0 0 0 0,3-18 0 0 0,-6 27 0 0 0,1-7 0 0 0,1 0 0 0 0,7-25 0 0 0,-10 39 0 0 0,0 0 0 0 0,0 0 0 0 0,0 0 0 0 0,1-1 0 0 0,-1 1 0 0 0,0 0 0 0 0,0 0 0 0 0,0 0 0 0 0,0 0 0 0 0,0 0 0 0 0,0-1 0 0 0,0 1 0 0 0,0 0 0 0 0,0 0 0 0 0,1 0 0 0 0,-1 0 0 0 0,0 0 0 0 0,0 0 0 0 0,0 0 0 0 0,0 0 0 0 0,0 0 0 0 0,0-1 0 0 0,1 1 0 0 0,-1 0 0 0 0,0 0 0 0 0,0 0 0 0 0,0 0 0 0 0,0 0 0 0 0,0 0 0 0 0,1 0 0 0 0,-1 0 0 0 0,0 0 0 0 0,0 0 0 0 0,0 0 0 0 0,0 0 0 0 0,1 0 0 0 0,-1 0 0 0 0,0 0 0 0 0,0 0 0 0 0,0 1 0 0 0,0-1 0 0 0,0 0 0 0 0,0 0 0 0 0,1 0 0 0 0,-1 0 0 0 0,0 0 0 0 0,0 0 0 0 0,0 0 0 0 0,0 0 0 0 0,0 0 0 0 0,0 0 0 0 0,1 1 0 0 0,-1-1 0 0 0,0 0 0 0 0,0 0 0 0 0,0 0 0 0 0,0 0 0 0 0,0 0 0 0 0,0 1 0 0 0,0-1 0 0 0,0 0 0 0 0,0 0 0 0 0,0 0 0 0 0,0 0 0 0 0,0 1 0 0 0,6 9 0 0 0,-6-9 0 0 0,17 40 0 0 0,-13-29 0 0 0,1 0 0 0 0,0 0 0 0 0,1-1 0 0 0,0 0 0 0 0,0 0 0 0 0,1 0 0 0 0,1-1 0 0 0,9 10 0 0 0,-15-17 0 0 0,1-1 0 0 0,0 0 0 0 0,0 0 0 0 0,0 0 0 0 0,0 0 0 0 0,0 0 0 0 0,0-1 0 0 0,0 1 0 0 0,1-1 0 0 0,-1 0 0 0 0,0 0 0 0 0,1 0 0 0 0,-1-1 0 0 0,1 1 0 0 0,-1-1 0 0 0,1 0 0 0 0,5 0 0 0 0,-5-1 0 0 0,1 1 0 0 0,-1-1 0 0 0,1-1 0 0 0,-1 1 0 0 0,0 0 0 0 0,1-1 0 0 0,-1 0 0 0 0,0 0 0 0 0,0 0 0 0 0,0-1 0 0 0,-1 1 0 0 0,1-1 0 0 0,3-3 0 0 0,5-6 0 0 0,0 0 0 0 0,-1-1 0 0 0,0-1 0 0 0,-1 1 0 0 0,10-20 0 0 0,-14 24 0 0 0,-2-1 0 0 0,1 0 0 0 0,-1 0 0 0 0,0 0 0 0 0,-1 0 0 0 0,-1-1 0 0 0,1 0 0 0 0,-2 1 0 0 0,2-17 0 0 0,-3 22 0 0 0,-1-1 0 0 0,1 1 0 0 0,-1-1 0 0 0,0 1 0 0 0,0-1 0 0 0,-1 1 0 0 0,0 0 0 0 0,-2-6 0 0 0,3 8 0 0 0,-1 0 0 0 0,1 1 0 0 0,-1-1 0 0 0,0 1 0 0 0,1-1 0 0 0,-1 1 0 0 0,-1-1 0 0 0,1 1 0 0 0,0 0 0 0 0,0 0 0 0 0,-1 0 0 0 0,0 0 0 0 0,1 1 0 0 0,-1-1 0 0 0,-5-2 0 0 0,3 4-2819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9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8927 0 0,'2'-2'366'0'0,"-1"0"-1"0"0,0 0 0 0 0,0 0 0 0 0,1 0 1 0 0,0 0-1 0 0,-1 0 0 0 0,4-3 0 0 0,-2 3 762 0 0,0 0 0 0 0,0 0 0 0 0,1 1 0 0 0,-1-1 0 0 0,0 1 0 0 0,1-1 0 0 0,-1 1 0 0 0,0 0 0 0 0,1 0 0 0 0,0 1 0 0 0,-1-1 0 0 0,1 1 0 0 0,6 0 0 0 0,9 3-414 0 0,11 4 266 0 0,-23-6-665 0 0,0 1-1 0 0,0-1 1 0 0,0 1-1 0 0,0 1 0 0 0,0-1 1 0 0,-1 1-1 0 0,1 0 1 0 0,-1 1-1 0 0,0 0 1 0 0,8 5-1 0 0,0 6-313 0 0,3 8 0 0 0,-15-18 0 0 0,0-1 0 0 0,0 1 0 0 0,0 0 0 0 0,0 0 0 0 0,-1-1 0 0 0,0 1 0 0 0,0 0 0 0 0,0 0 0 0 0,-1 0 0 0 0,1 1 0 0 0,-1-1 0 0 0,-1 7 0 0 0,-5 60-222 0 0,5 38-1060 0 0,2-74-2824 0 0,-1-17-2957 0 0,3 27 0 0 0,-3-42 6449 0 0,0-1-1 0 0,0 0 1 0 0,0 0 0 0 0,0 0-1 0 0,-2 6 1 0 0,2-6 938 0 0,-1 0 0 0 0,1 1 0 0 0,-1-1 0 0 0,1 0 0 0 0,1 10 7861 0 0,1-21-4960 0 0,1 0-9607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4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0 192 4255 0 0,'110'-31'689'0'0,"-65"17"4730"0"0,85-15 0 0 0,-49 21-1455 0 0,-37 4-1137 0 0,0-2 0 0 0,50-13 0 0 0,-69 14-1944 0 0,-20 5-689 0 0,0-1 1 0 0,-1 0-1 0 0,1 0 1 0 0,-1 0-1 0 0,1-1 1 0 0,-1 1-1 0 0,7-5 1 0 0,-2 1-38 0 0,-8 4-197 0 0,0 1-1 0 0,-1 0 0 0 0,1-1 1 0 0,0 1-1 0 0,-1 0 0 0 0,1-1 1 0 0,0 1-1 0 0,-1-1 0 0 0,1 1 1 0 0,-1-1-1 0 0,1 1 0 0 0,-1-1 1 0 0,1 1-1 0 0,-1-1 0 0 0,1 0 1 0 0,-1 1-1 0 0,1-1 0 0 0,-1 0 1 0 0,0 1-1 0 0,1-1 0 0 0,-1 0 1 0 0,0 0-1 0 0,0 1 0 0 0,0-1 1 0 0,1 0-1 0 0,-1 0 0 0 0,0 1 1 0 0,0-1-1 0 0,0 0 0 0 0,0 0 0 0 0,0 1 1 0 0,-1-1-1 0 0,1 0 0 0 0,0 0 1 0 0,0 1-1 0 0,0-1 0 0 0,-1-1 1 0 0,-3-13-7230 0 0,-4-3-2235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29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8895 0 0,'0'0'19064'0'0,"3"1"-17505"0"0,33 13 1655 0 0,7-3-4635 0 0,-32-11-6151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8:3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14687 0 0,'1'2'142'0'0,"-1"-1"-1"0"0,1 0 1 0 0,0 0-1 0 0,0 0 1 0 0,-1 0-1 0 0,1 0 1 0 0,0 0-1 0 0,0 0 0 0 0,0 0 1 0 0,2 0-1 0 0,2 4 247 0 0,53 67 12199 0 0,23 39-9071 0 0,-76-102-3514 0 0,0-1 0 0 0,0 1 1 0 0,-1 1-1 0 0,0-1 0 0 0,-1 0 0 0 0,0 1 1 0 0,-1 0-1 0 0,0-1 0 0 0,0 1 0 0 0,-1 0 1 0 0,0 0-1 0 0,-1 11 0 0 0,-2 13 0 0 0,-1 1-1 0 0,-8 37 0 0 0,10-71-1 0 0,-54 232 0 0 0,-16-4 0 0 0,43-140 0 0 0,-23 52-2212 0 0,39-115 465 0 0,0-1 1 0 0,-2 0-1 0 0,-22 29 0 0 0,15-28-8374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4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6647 0 0,'0'0'73'0'0,"0"0"-1"0"0,-1 1 1 0 0,1-1-1 0 0,-1 0 1 0 0,1 0-1 0 0,0 1 1 0 0,-1-1-1 0 0,1 0 1 0 0,0 1-1 0 0,-1-1 1 0 0,1 0 0 0 0,0 1-1 0 0,0-1 1 0 0,-1 1-1 0 0,1-1 1 0 0,0 0-1 0 0,0 1 1 0 0,0-1-1 0 0,-1 1 1 0 0,1-1-1 0 0,0 1 1 0 0,0-1-1 0 0,0 0 1 0 0,0 1-1 0 0,0-1 1 0 0,0 1-1 0 0,0-1 1 0 0,0 1-1 0 0,0-1 1 0 0,0 1-1 0 0,0-1 1 0 0,0 1-1 0 0,3 17 2351 0 0,28 126 5199 0 0,-13 28-3513 0 0,-13-58-2081 0 0,-4 219 1621 0 0,1-285-3724 0 0,1-28-5423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5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35 133 7367 0 0,'-17'-36'2191'0'0,"13"27"283"0"0,0-1 0 0 0,1 0 1 0 0,-3-16-1 0 0,6 25-2322 0 0,0 0 1 0 0,0 1-1 0 0,0-1 0 0 0,0 0 0 0 0,0 0 1 0 0,0 1-1 0 0,0-1 0 0 0,0 0 0 0 0,1 1 1 0 0,-1-1-1 0 0,0 0 0 0 0,0 1 0 0 0,1-1 1 0 0,-1 0-1 0 0,1 1 0 0 0,-1-1 0 0 0,0 0 1 0 0,1 1-1 0 0,-1-1 0 0 0,1 1 0 0 0,-1-1 1 0 0,1 1-1 0 0,0-1 0 0 0,-1 1 0 0 0,1-1 1 0 0,-1 1-1 0 0,1 0 0 0 0,1-1 0 0 0,19-7 412 0 0,-17 8-455 0 0,10-3 139 0 0,0 1-1 0 0,20-1 0 0 0,4 0 940 0 0,-16 0-1001 0 0,0 2-1 0 0,0 0 0 0 0,0 2 0 0 0,0 0 1 0 0,0 2-1 0 0,0 0 0 0 0,0 2 0 0 0,0 0 0 0 0,-1 1 1 0 0,0 1-1 0 0,38 19 0 0 0,-49-21-130 0 0,-1 0 0 0 0,0 1 1 0 0,0 0-1 0 0,0 0 0 0 0,-1 1 0 0 0,0 0 0 0 0,0 1 1 0 0,9 10-1 0 0,-13-12 1 0 0,1 0 0 0 0,-2 1 0 0 0,1-1-1 0 0,0 1 1 0 0,-1 0 0 0 0,-1 0 0 0 0,1 0 0 0 0,-1 1 0 0 0,0-1 0 0 0,-1 0 0 0 0,1 1 0 0 0,-1 12 0 0 0,-1-13 6 0 0,-1 0-1 0 0,0 0 1 0 0,0 0-1 0 0,-3 9 1 0 0,-3 19 142 0 0,-5 58 530 0 0,-4-2 0 0 0,-36 117 1 0 0,16-100-669 0 0,-66 138 1 0 0,23-72-67 0 0,87-187-1892 0 0,14-17-5363 0 0,-13 18 3597 0 0,7-9-4977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5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6735 0 0,'0'2'520'0'0,"1"16"1151"0"0,-1 24 0 0 0,0-15 3054 0 0,-3 17-49 0 0,0 31 36 0 0,0-25-2636 0 0,2-42-1914 0 0,0 1 0 0 0,0-1 1 0 0,1 1-1 0 0,0-1 0 0 0,0 1 0 0 0,1-1 0 0 0,3 15 0 0 0,2-10-1779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6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13391 0 0,'0'0'1424'0'0,"-7"1"-1176"0"0,2 1 248 0 0,-1 2-248 0 0,-1 1 624 0 0,2 1 128 0 0,1 1 24 0 0,2 3 8 0 0,-2-1-1032 0 0,4 1-288 0 0,1-2-24 0 0,4 2-4832 0 0</inkml:trace>
  <inkml:trace contextRef="#ctx0" brushRef="#br0" timeOffset="1">158 208 14335 0 0,'-11'42'1352'0'0,"9"-34"-27"0"0,-1 0 0 0 0,1 0 0 0 0,1 0 0 0 0,0 1 0 0 0,-1 8 1 0 0,2-14-1083 0 0,0-1 0 0 0,1 1 0 0 0,-1-1 1 0 0,1 1-1 0 0,-1-1 0 0 0,1 1 1 0 0,0-1-1 0 0,0 0 0 0 0,0 1 0 0 0,0-1 1 0 0,0 0-1 0 0,0 0 0 0 0,1 0 1 0 0,-1 0-1 0 0,1 0 0 0 0,-1 0 0 0 0,1 0 1 0 0,0-1-1 0 0,0 1 0 0 0,0 0 0 0 0,4 1 1 0 0,-2 0-163 0 0,1 0-1 0 0,0-1 1 0 0,1 1 0 0 0,-1-1 0 0 0,0-1 0 0 0,1 1 0 0 0,-1-1 0 0 0,1 0 0 0 0,-1 0-1 0 0,1-1 1 0 0,6 1 0 0 0,8-2-230 0 0,37-6 0 0 0,-39 3-683 0 0,32 0 1 0 0,-48 4 810 0 0,-1 0 1 0 0,0-1-1 0 0,0 1 0 0 0,1 0 1 0 0,-1 1-1 0 0,0-1 0 0 0,0 0 1 0 0,1 0-1 0 0,-1 0 0 0 0,0 1 1 0 0,0-1-1 0 0,0 1 0 0 0,0-1 1 0 0,1 1-1 0 0,-1-1 0 0 0,0 1 1 0 0,0 0-1 0 0,0-1 0 0 0,0 1 1 0 0,0 0-1 0 0,0 0 0 0 0,0 0 1 0 0,1 2-1 0 0,-2-2 54 0 0,1 1 0 0 0,-1-1 0 0 0,0 1-1 0 0,1-1 1 0 0,-1 1 0 0 0,0-1 0 0 0,0 1 0 0 0,0-1 0 0 0,0 1 0 0 0,-1-1 0 0 0,1 1-1 0 0,0 0 1 0 0,0-1 0 0 0,-1 1 0 0 0,1-1 0 0 0,-2 2 0 0 0,-2 6 399 0 0,0-1 0 0 0,-1 0 0 0 0,0 0 1 0 0,0-1-1 0 0,-8 9 0 0 0,-24 25 228 0 0,-2-1 1 0 0,-64 50-1 0 0,102-89-1338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 7511 0 0,'-4'-13'13482'0'0,"6"16"-13004"0"0,0-1 1 0 0,0 1 0 0 0,0 0 0 0 0,0 0 0 0 0,-1 1 0 0 0,1-1-1 0 0,-1 0 1 0 0,0 0 0 0 0,0 1 0 0 0,1 3 0 0 0,6 40 748 0 0,-6-29-600 0 0,37 251 2191 0 0,7 75-1806 0 0,18-3-189 0 0,-54-297-823 0 0,1-1 0 0 0,2 0 0 0 0,36 76 0 0 0,-48-115 6 0 0,0-3-12 0 0,0 1 0 0 0,-1-1 1 0 0,1 0-1 0 0,0 0 0 0 0,0 1 0 0 0,0-1 0 0 0,0 0 1 0 0,0 0-1 0 0,0 0 0 0 0,0 0 0 0 0,0 0 1 0 0,0-1-1 0 0,1 1 0 0 0,-1 0 0 0 0,2 0 0 0 0,-2 0-444 0 0,9-22-5085 0 0,-9 0-3445 0 0,-1 10 1304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27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64 9471 0 0,'-15'2'13386'0'0,"18"-4"-14273"0"0,14-7 2095 0 0,0 1-1 0 0,0 1 1 0 0,1 1 0 0 0,0 0-1 0 0,0 1 1 0 0,26-3 0 0 0,115-4 945 0 0,-130 11-1968 0 0,9-1-184 0 0,0 3-1 0 0,1 1 1 0 0,-1 1 0 0 0,0 2 0 0 0,45 13 0 0 0,-65-10 212 0 0,-1 2-1397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1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36 5815 0 0,'-15'-18'444'0'0,"15"17"-445"0"0,-1 1 0 0 0,1 0 0 0 0,0 0 0 0 0,0 0 0 0 0,0-1 0 0 0,0 1 0 0 0,0 0 0 0 0,0 0 0 0 0,0 0 0 0 0,0-1 0 0 0,0 1 0 0 0,0 0 0 0 0,0 0 0 0 0,0 0 0 0 0,0-1 0 0 0,0 1 0 0 0,0 0 0 0 0,0 0 0 0 0,0 0 0 0 0,0-1 0 0 0,0 1 0 0 0,0 0 0 0 0,0 0 0 0 0,0 0 0 0 0,0-1 0 0 0,0 1 0 0 0,0 0 0 0 0,1 0 0 0 0,-1 0 0 0 0,0-1 0 0 0,9-6 7302 0 0,-9 7-7062 0 0,1-1 1 0 0,-1 1 0 0 0,0 0 0 0 0,1 0 0 0 0,-1-1-1 0 0,0 1 1 0 0,1 0 0 0 0,-1 0 0 0 0,1 0 0 0 0,-1-1 0 0 0,0 1-1 0 0,1 0 1 0 0,-1 0 0 0 0,1 0 0 0 0,-1 0 0 0 0,0 0-1 0 0,1 0 1 0 0,-1 0 0 0 0,1 0 0 0 0,-1 0 0 0 0,0 0-1 0 0,1 0 1 0 0,-1 0 0 0 0,1 0 0 0 0,-1 0 0 0 0,1 0 0 0 0,-1 1-1 0 0,1-1 1 0 0,0 1-8 0 0,0-1 0 0 0,-1 1 0 0 0,1 0 0 0 0,0 0 0 0 0,0 0 0 0 0,0 0 0 0 0,-1-1 0 0 0,1 1 0 0 0,-1 0 0 0 0,2 2 0 0 0,9 31 245 0 0,-10-28 210 0 0,8 32 201 0 0,-2-1 0 0 0,2 41 0 0 0,-1 79 222 0 0,-5-67 2023 0 0,0-61-2255 0 0,-2-16-487 0 0,0 25 1 0 0,-2-32-392 0 0,3-17 0 0 0,6-14 0 0 0,-2-1 0 0 0,-1 1 0 0 0,3-37 0 0 0,-4-79 0 0 0,-3 120 0 0 0,-1 13 0 0 0,0-1 0 0 0,-2-15 0 0 0,2 20-402 0 0,0 0 0 0 0,0-1 0 0 0,0 1 0 0 0,0-1 0 0 0,0 1 0 0 0,1 0 0 0 0,0-1 0 0 0,0 1 0 0 0,0 0 0 0 0,0 0-1 0 0,1-1 1 0 0,3-6 0 0 0,-1 5-894 0 0,0-1 0 0 0,1 1-1 0 0,-1 0 1 0 0,1 0 0 0 0,0 0-1 0 0,9-7 1 0 0,-3 4-6715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1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0 212 3887 0 0,'1'2'298'0'0,"6"18"1820"0"0,-1 0 1 0 0,-1 1-1 0 0,0-1 0 0 0,-2 1 1 0 0,2 24-1 0 0,-2 6 1360 0 0,2 86-33 0 0,-3-109-4821 0 0,-1-27 816 0 0,-1 1 1 0 0,1 0-1 0 0,-1 0 0 0 0,1-1 0 0 0,-1 1 0 0 0,1 0 0 0 0,0-1 0 0 0,0 1 0 0 0,0-1 0 0 0,0 1 0 0 0,0-1 0 0 0,0 0 0 0 0,2 2 0 0 0,7 2-4700 0 0</inkml:trace>
  <inkml:trace contextRef="#ctx0" brushRef="#br0" timeOffset="1">169 3 7599 0 0,'-3'2'672'0'0,"1"-2"-536"0"0,-4-3 728 0 0,2 1 1192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5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9127 0 0,'0'0'700'0'0,"1"1"-458"0"0,6 0 1989 0 0,0 0 0 0 0,0 0 1 0 0,12-1-1 0 0,10 2 3516 0 0,-12 1-5281 0 0,-16-2 14 0 0,0-1-443 0 0,-1 0-1 0 0,0 0 1 0 0,0 0 0 0 0,0 0-1 0 0,0 0 1 0 0,1 0 0 0 0,-1 1-1 0 0,0-1 1 0 0,0 0-1 0 0,0 0 1 0 0,0 0 0 0 0,0 0-1 0 0,1 0 1 0 0,-1 1 0 0 0,0-1-1 0 0,0 0 1 0 0,0 0 0 0 0,0 0-1 0 0,0 0 1 0 0,0 1-1 0 0,0-1 1 0 0,0 0 0 0 0,0 0-1 0 0,0 0 1 0 0,0 1 0 0 0,0-1-1 0 0,0 0 1 0 0,0 0 0 0 0,0 0-1 0 0,0 1 1 0 0,0-1-1 0 0,0 0 1 0 0,0 0 0 0 0,0 0-1 0 0,0 1 1 0 0,0-1 0 0 0,0 0-1 0 0,0 0 1 0 0,0 0 0 0 0,0 1-1 0 0,-3 7 194 0 0,3-8-226 0 0,-2 4 90 0 0,0 0 0 0 0,0 0-1 0 0,-1-1 1 0 0,0 1 0 0 0,-3 3 0 0 0,-9 13 63 0 0,-1 5-27 0 0,10-18-94 0 0,2 0-1 0 0,-1 0 0 0 0,-6 15 1 0 0,11-21-36 0 0,-1 1 0 0 0,0 0 0 0 0,1 0 1 0 0,-1 0-1 0 0,1 0 0 0 0,0 0 0 0 0,-1 1 1 0 0,1-1-1 0 0,0 0 0 0 0,0 0 1 0 0,1 0-1 0 0,-1 0 0 0 0,0 0 0 0 0,1 0 1 0 0,-1 0-1 0 0,1 0 0 0 0,0 0 1 0 0,-1 0-1 0 0,1 0 0 0 0,2 2 0 0 0,-1-1-45 0 0,1 0 0 0 0,0 0 0 0 0,-1 0-1 0 0,2 0 1 0 0,-1 0 0 0 0,0 0 0 0 0,6 3-1 0 0,4 3-116 0 0,12 12 0 0 0,67 61-1380 0 0,-82-71 1388 0 0,-1 0-1 0 0,0 0 1 0 0,-1 1-1 0 0,0 0 1 0 0,-1 0 0 0 0,9 22-1 0 0,-11-22 352 0 0,-1 0 1 0 0,-1 0-1 0 0,0 1 0 0 0,-1 0 1 0 0,0-1-1 0 0,-1 1 0 0 0,-1 0 0 0 0,-1 16 1 0 0,0-11 167 0 0,-2 0 1 0 0,0 0 0 0 0,-1-1-1 0 0,0 0 1 0 0,-11 24-1 0 0,13-36-194 0 0,0 0 0 0 0,0 0 0 0 0,-1-1 0 0 0,0 1 1 0 0,0-1-1 0 0,0 1 0 0 0,0-1 0 0 0,-1 0 0 0 0,1 0 0 0 0,-1-1 0 0 0,-8 6 0 0 0,9-7-75 0 0,-1 0 0 0 0,1 0 0 0 0,-1 0 0 0 0,1-1 0 0 0,-1 0 1 0 0,0 0-1 0 0,0 0 0 0 0,0 0 0 0 0,1 0 0 0 0,-1-1 0 0 0,0 0 0 0 0,0 0 0 0 0,0 0 1 0 0,0 0-1 0 0,0 0 0 0 0,-5-2 0 0 0,0 0-266 0 0,0 0 0 0 0,0-1-1 0 0,0-1 1 0 0,1 1 0 0 0,-1-1 0 0 0,1-1 0 0 0,0 1 0 0 0,0-1-1 0 0,0-1 1 0 0,1 0 0 0 0,0 0 0 0 0,-8-8 0 0 0,6 3-704 0 0,0 0 1 0 0,0 0 0 0 0,1-1 0 0 0,0 0-1 0 0,1-1 1 0 0,1 1 0 0 0,-7-20-1 0 0,-2-11-9247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12119 0 0,'2'-3'3349'0'0,"-1"3"-3253"0"0,-1 0-1 0 0,0 0 1 0 0,0 0 0 0 0,0 0 0 0 0,0 0-1 0 0,0 0 1 0 0,1 1 0 0 0,6 1 1418 0 0,5 5-24 0 0,-7-2-827 0 0,0 1 0 0 0,0-1 0 0 0,-1 1 1 0 0,1 0-1 0 0,-1 0 0 0 0,5 11 0 0 0,17 43 1031 0 0,-13-25-1276 0 0,-2 1 0 0 0,9 55-1 0 0,1 76 507 0 0,-15-93-138 0 0,-3 0-1 0 0,-4 0 1 0 0,-3 0-1 0 0,-26 143 1 0 0,16-152-180 0 0,-13 74-159 0 0,27-138-443 0 0,-2 6 4 0 0,2 1-1 0 0,-1-1 1 0 0,1 9 0 0 0,0-16-8 0 0,0 1 0 0 0,0-1 0 0 0,0 0 0 0 0,0 0 0 0 0,0 0 0 0 0,0 1 0 0 0,0-1 0 0 0,0 0 0 0 0,0 0 0 0 0,0 1 0 0 0,0-1 0 0 0,0 0 0 0 0,0 0 0 0 0,0 0 0 0 0,1 1 0 0 0,-1-1 0 0 0,0 0 0 0 0,0 0 0 0 0,0 0 0 0 0,0 0 0 0 0,0 1 0 0 0,0-1 0 0 0,1 0 0 0 0,-1 0 0 0 0,0 0 0 0 0,0 0 0 0 0,0 0 0 0 0,0 1 0 0 0,1-1 0 0 0,-1 0 0 0 0,0 0 0 0 0,0 0 0 0 0,1 0 0 0 0,0-1 0 0 0,1 0 0 0 0,-1 0 0 0 0,1 0 0 0 0,-1 0 0 0 0,0-1 0 0 0,1 1 0 0 0,-1 0 0 0 0,0-1 0 0 0,0 1 0 0 0,0-1 0 0 0,0 1 0 0 0,1-3 0 0 0,1 0 0 0 0,45-75 0 0 0,26-38 0 0 0,-65 106 0 0 0,1-1 0 0 0,0 1 0 0 0,0 1 0 0 0,1 0 0 0 0,1 0 0 0 0,-1 1 0 0 0,16-9 0 0 0,-21 15 0 0 0,0-1 0 0 0,0 1 0 0 0,1 1 0 0 0,-1-1 0 0 0,1 1 0 0 0,10-2 0 0 0,-15 3 0 0 0,0 1 0 0 0,1 0 0 0 0,-1 0 0 0 0,1 0 0 0 0,-1 0 0 0 0,0 0 0 0 0,1 0 0 0 0,-1 1 0 0 0,0-1 0 0 0,1 1 0 0 0,-1 0 0 0 0,0 0 0 0 0,1 0 0 0 0,-1 0 0 0 0,0 0 0 0 0,0 0 0 0 0,0 0 0 0 0,0 1 0 0 0,0-1 0 0 0,0 1 0 0 0,2 2 0 0 0,-3-2 0 0 0,1 0 0 0 0,-1 0 0 0 0,0 0 0 0 0,0 1 0 0 0,0-1 0 0 0,0 0 0 0 0,0 1 0 0 0,0-1 0 0 0,-1 1 0 0 0,1-1 0 0 0,-1 1 0 0 0,0-1 0 0 0,1 1 0 0 0,-1-1 0 0 0,-1 1 0 0 0,1-1 0 0 0,-1 5 0 0 0,0 3 0 0 0,-1 0 0 0 0,-7 18 0 0 0,-1-5 0 0 0,0 0 0 0 0,-2-1 0 0 0,0 0 0 0 0,-1-1 0 0 0,-18 21 0 0 0,0-7-1448 0 0,29-33 1116 0 0,0-1 0 0 0,0 1 0 0 0,0 0 0 0 0,0 0 0 0 0,-1-1 0 0 0,1 1 1 0 0,0-1-1 0 0,-1 0 0 0 0,1 1 0 0 0,-1-1 0 0 0,0 0 0 0 0,1-1 0 0 0,-5 2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2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13391 0 0,'0'0'1027'0'0,"6"4"-630"0"0,-4-1-224 0 0,1 0 0 0 0,-1-1 0 0 0,0 1-1 0 0,0 1 1 0 0,0-1 0 0 0,0 0 0 0 0,0 0-1 0 0,-1 1 1 0 0,0-1 0 0 0,1 1 0 0 0,-1-1 0 0 0,1 7-1 0 0,1 8 1872 0 0,1 22-1 0 0,-4-36-1750 0 0,3 50 5808 0 0,4 47-1919 0 0,-5-88-3907 0 0,0-1-1 0 0,5 15 1 0 0,-7-24-272 0 0,1-1 1 0 0,0 1-1 0 0,0-1 1 0 0,0 1 0 0 0,0-1-1 0 0,0 1 1 0 0,0-1-1 0 0,1 0 1 0 0,-1 1 0 0 0,1-1-1 0 0,0 0 1 0 0,0 0-1 0 0,0 0 1 0 0,0 0 0 0 0,0-1-1 0 0,0 1 1 0 0,3 1-1 0 0,-4-2 1 0 0,1-1 0 0 0,0 0 0 0 0,0 0 0 0 0,-1 0 0 0 0,1 0 0 0 0,0 0 0 0 0,0 0 0 0 0,0-1 0 0 0,-1 1 0 0 0,1 0 0 0 0,0-1 0 0 0,-1 1 0 0 0,1-1 0 0 0,0 0 0 0 0,-1 0 0 0 0,1 1 0 0 0,-1-1 0 0 0,1 0 0 0 0,-1 0 0 0 0,0-1 0 0 0,2 0 0 0 0,3-3 12 0 0,0-1 1 0 0,-1 1 0 0 0,7-9 0 0 0,7-14-17 0 0,-1-1 0 0 0,19-44 0 0 0,-24 47 0 0 0,14-33 0 0 0,9-16 0 0 0,-36 75 0 0 0,0 0 0 0 0,0 0 0 0 0,0 0 0 0 0,0 0 0 0 0,1-1 0 0 0,-1 1 0 0 0,0 0 0 0 0,0 0 0 0 0,0 0 0 0 0,0 0 0 0 0,0 0 0 0 0,0 0 0 0 0,1 0 0 0 0,-1 0 0 0 0,0 0 0 0 0,0-1 0 0 0,0 1 0 0 0,0 0 0 0 0,1 0 0 0 0,-1 0 0 0 0,0 0 0 0 0,0 0 0 0 0,0 0 0 0 0,0 0 0 0 0,1 0 0 0 0,-1 0 0 0 0,0 0 0 0 0,0 0 0 0 0,0 0 0 0 0,0 0 0 0 0,1 0 0 0 0,-1 1 0 0 0,0-1 0 0 0,0 0 0 0 0,0 0 0 0 0,0 0 0 0 0,1 0 0 0 0,-1 0 0 0 0,0 0 0 0 0,0 0 0 0 0,0 0 0 0 0,0 0 0 0 0,0 1 0 0 0,0-1 0 0 0,0 0 0 0 0,1 0 0 0 0,-1 0 0 0 0,0 0 0 0 0,0 0 0 0 0,0 1 0 0 0,0-1 0 0 0,0 0 0 0 0,0 0 0 0 0,0 0 0 0 0,0 0 0 0 0,0 1 0 0 0,0-1 0 0 0,0 0 0 0 0,0 0 0 0 0,0 0 0 0 0,0 0 0 0 0,0 1 0 0 0,0-1 0 0 0,0 0 0 0 0,0 0 0 0 0,0 0 0 0 0,0 1 0 0 0,0-1 0 0 0,9 34 0 0 0,-7-25 0 0 0,1 0 0 0 0,-1 1 0 0 0,1-2 0 0 0,1 1 0 0 0,5 11 0 0 0,-2-12 0 0 0,-7-7-24 0 0,1-1 0 0 0,-1 1-1 0 0,1-1 1 0 0,-1 1 0 0 0,1-1 0 0 0,-1 0 0 0 0,1 1 0 0 0,-1-1-1 0 0,1 0 1 0 0,-1 1 0 0 0,1-1 0 0 0,-1 0 0 0 0,1 0-1 0 0,-1 1 1 0 0,1-1 0 0 0,0 0 0 0 0,-1 0 0 0 0,1 0 0 0 0,0 0-1 0 0,-1 0 1 0 0,1 0 0 0 0,-1 0 0 0 0,1 0 0 0 0,0 0 0 0 0,-1 0-1 0 0,1 0 1 0 0,-1 0 0 0 0,1-1 0 0 0,0 1 0 0 0,-1 0-1 0 0,1 0 1 0 0,-1-1 0 0 0,1 1 0 0 0,-1 0 0 0 0,1-1 0 0 0,-1 1-1 0 0,1 0 1 0 0,-1-1 0 0 0,1 1 0 0 0,-1-1 0 0 0,1 1-1 0 0,-1-1 1 0 0,0 1 0 0 0,1-1 0 0 0,-1 1 0 0 0,0-1 0 0 0,1 0-1 0 0,-1 1 1 0 0,0-1 0 0 0,0 0 0 0 0,1 0-156 0 0,5-6-1661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2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7111 0 0,'-25'4'411'0'0,"23"-4"335"0"0,-1 1 0 0 0,0 1 0 0 0,1-1 0 0 0,-1 0 0 0 0,1 1 0 0 0,-1-1 0 0 0,1 1 0 0 0,0 0 0 0 0,-4 3 0 0 0,4-3 210 0 0,0 1 0 0 0,0 0 0 0 0,0-1 0 0 0,0 1 0 0 0,1 0 0 0 0,-1 0 0 0 0,1 0 0 0 0,-2 4 0 0 0,-2 17 1488 0 0,2 61 1937 0 0,8 45-2391 0 0,-3-79-1704 0 0,28 457-214 0 0,34-3-64 0 0,-53-459-251 0 0,2 0 1 0 0,2-1-1 0 0,30 62 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2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29 267 15519 0 0,'-20'-8'2786'0'0,"12"3"2805"0"0,12 1-4599 0 0,1 1 0 0 0,0-1 0 0 0,0 1 0 0 0,0 0 0 0 0,0 0 0 0 0,0 0-1 0 0,7-2 1 0 0,45-13-125 0 0,-23 8-801 0 0,157-46-62 0 0,-14 5-5 0 0,-144 39 1 0 0,0-1 0 0 0,57-32 0 0 0,-82 40-1634 0 0,-2 2-1583 0 0,0 0 1 0 0,-1 1-1 0 0,1-1 0 0 0,11-2 0 0 0,-6 16-957 0 0,-8-5 4485 0 0,0-1 1 0 0,-1 0-1 0 0,1 1 0 0 0,-1 0 0 0 0,0-1 0 0 0,0 1 0 0 0,-1 0 1 0 0,2 11-1 0 0,-1 0 3128 0 0,-1 32 1 0 0,-7 29 3417 0 0,-12 38-2326 0 0,-4-12-3707 0 0,29-130-7262 0 0,-2 7 572 0 0,-1 0-2974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4895 0 0,'0'-1'-95'0'0,"18"-42"1670"0"0,-13 28 2430 0 0,0 0 1 0 0,4-30-1 0 0,-11 47-2449 0 0,-1 3 743 0 0,0 0 0 0 0,-1 0 0 0 0,-3 11 0 0 0,2 3-2098 0 0,1 0 1 0 0,0 0-1 0 0,2 0 0 0 0,0 1 1 0 0,2-1-1 0 0,0 1 0 0 0,1-1 1 0 0,6 35-1 0 0,-4-40-62 0 0,0 0 1 0 0,1 0-1 0 0,1-1 1 0 0,0 0-1 0 0,1 0 0 0 0,0 0 1 0 0,1 0-1 0 0,1-1 0 0 0,0 0 1 0 0,0-1-1 0 0,1 0 1 0 0,18 17-1 0 0,-24-25-139 0 0,1 0 0 0 0,-1 0 0 0 0,1-1 0 0 0,0 0 0 0 0,0 0 0 0 0,0 0 0 0 0,0 0 0 0 0,0 0 0 0 0,6 1 0 0 0,-9-3 0 0 0,1 1 0 0 0,-1-1 0 0 0,1 0 0 0 0,-1 0 0 0 0,1 0 0 0 0,0 0 0 0 0,-1 0 0 0 0,1 0 0 0 0,-1 0 0 0 0,1 0 0 0 0,-1-1 0 0 0,1 1 0 0 0,-1-1 0 0 0,1 1 0 0 0,-1-1 0 0 0,0 1 0 0 0,1-1 0 0 0,-1 0 0 0 0,0 0 0 0 0,1 1 0 0 0,-1-1 0 0 0,0 0 0 0 0,0 0 0 0 0,0 0 0 0 0,0-1 0 0 0,0 1 0 0 0,0 0 0 0 0,0 0 0 0 0,1-3 0 0 0,-1 3 0 0 0,-1 0 0 0 0,0 0 0 0 0,1-1 0 0 0,-1 1 0 0 0,0 0 0 0 0,0 0 0 0 0,1-1 0 0 0,-1 1 0 0 0,0 0 0 0 0,0-1 0 0 0,0 1 0 0 0,-1 0 0 0 0,1-1 0 0 0,0 1 0 0 0,0 0 0 0 0,-1 0 0 0 0,1-1 0 0 0,-1 1 0 0 0,1 0 0 0 0,-1 0 0 0 0,0 0 0 0 0,1 0 0 0 0,-1-1 0 0 0,0 1 0 0 0,0 0 0 0 0,0 0 0 0 0,-1-1 0 0 0,-3-3 0 0 0,-1-1 0 0 0,0 1 0 0 0,-8-6 0 0 0,8 7 0 0 0,-29-20-5718 0 0,8 5-1418 0 0,10 7-50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3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10535 0 0,'0'0'812'0'0,"9"2"-496"0"0,-6-1-2 0 0,0 1 0 0 0,0-1 0 0 0,0 1 0 0 0,0 0 0 0 0,0 0 0 0 0,0 0-1 0 0,-1 0 1 0 0,1 0 0 0 0,-1 1 0 0 0,1-1 0 0 0,-1 1 0 0 0,0-1 0 0 0,0 1 0 0 0,0 0 0 0 0,-1 0-1 0 0,1 0 1 0 0,-1 0 0 0 0,1 0 0 0 0,-1 1 0 0 0,0-1 0 0 0,1 4 0 0 0,1 9 1377 0 0,0 0 0 0 0,0 0 1 0 0,-1 18-1 0 0,-1-28-1290 0 0,-1 52 1705 0 0,-2 0-1 0 0,-15 88 1 0 0,15-130-1855 0 0,1-9-199 0 0,0 1-1 0 0,0-1 1 0 0,1 0-1 0 0,0 1 1 0 0,0-1-1 0 0,0 0 1 0 0,1 1-1 0 0,3 9 1 0 0,-4-16-52 0 0,0 0 0 0 0,1-1 0 0 0,-1 1 0 0 0,0-1 0 0 0,0 1 0 0 0,1-1 0 0 0,-1 1 0 0 0,1 0 0 0 0,-1-1 0 0 0,1 1 0 0 0,-1-1 0 0 0,0 0 0 0 0,1 1 0 0 0,0-1 0 0 0,-1 1 0 0 0,1-1 0 0 0,-1 0 0 0 0,1 1 0 0 0,-1-1 0 0 0,1 0 0 0 0,0 0 0 0 0,-1 1 0 0 0,1-1 0 0 0,1 0 0 0 0,0 0 0 0 0,-1 0 0 0 0,1 0 0 0 0,0 0 0 0 0,-1 0 0 0 0,1-1 0 0 0,0 1 0 0 0,-1-1 0 0 0,1 1 0 0 0,2-2 0 0 0,3-1 0 0 0,-1-1 0 0 0,0 1 0 0 0,9-9 0 0 0,1-1 0 0 0,-2-1 0 0 0,1 0 0 0 0,-2-2 0 0 0,0 1 0 0 0,12-21 0 0 0,46-90 0 0 0,-5 7 0 0 0,-64 118 0 0 0,0 5 0 0 0,-2 8 0 0 0,0-11 0 0 0,-2 63 0 0 0,0-36 0 0 0,2 0 0 0 0,5 53 0 0 0,-1-59 0 0 0,1 1 0 0 0,1-1 0 0 0,15 36 0 0 0,-16-46 0 0 0,0-1 0 0 0,1 0 0 0 0,1-1 0 0 0,0 1 0 0 0,0-1 0 0 0,1-1 0 0 0,0 1 0 0 0,14 11 0 0 0,-20-19 0 0 0,0-1 0 0 0,1 1 0 0 0,-1-1 0 0 0,0 0 0 0 0,0 1 0 0 0,0-1 0 0 0,1 0 0 0 0,-1-1 0 0 0,1 1 0 0 0,3 1 0 0 0,8-3 0 0 0,4-5 0 0 0,-9 0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4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6 253 5327 0 0,'0'0'410'0'0,"0"0"-360"0"0,0 0 1 0 0,0 0 0 0 0,-1 0-1 0 0,1 0 1 0 0,0 0-1 0 0,-1 0 1 0 0,1-1 0 0 0,0 1-1 0 0,0 0 1 0 0,-1 0 0 0 0,1 0-1 0 0,0 0 1 0 0,0-1-1 0 0,0 1 1 0 0,-1 0 0 0 0,1 0-1 0 0,0 0 1 0 0,0-1 0 0 0,0 1-1 0 0,-1 0 1 0 0,1 0-1 0 0,0-1 1 0 0,0 1 0 0 0,0 0-1 0 0,0-1 1 0 0,0 1 0 0 0,0 0-1 0 0,0 0 1 0 0,0-1-1 0 0,0 1 1 0 0,0-1 0 0 0,0-1 315 0 0,0 1 1 0 0,1-1 0 0 0,-1 0 0 0 0,1 0 0 0 0,-1 0-1 0 0,1 0 1 0 0,0 1 0 0 0,0-1 0 0 0,0 0-1 0 0,0 1 1 0 0,0-1 0 0 0,0 1 0 0 0,3-3 0 0 0,23-23 5465 0 0,-18 18-4879 0 0,-5 5-502 0 0,0 0 0 0 0,0 1 0 0 0,0 0 0 0 0,1 0 1 0 0,7-5-1 0 0,-10 7-238 0 0,1 0-1 0 0,-1 1 1 0 0,0-1 0 0 0,1 0 0 0 0,-1 0-1 0 0,0 1 1 0 0,1 0 0 0 0,-1-1 0 0 0,1 1-1 0 0,-1 0 1 0 0,1 0 0 0 0,-1 0 0 0 0,1 1-1 0 0,2 0 1 0 0,-4-1 131 0 0,1 1-203 0 0,1 1 0 0 0,-1-1 0 0 0,0 1 0 0 0,0 0-1 0 0,0 0 1 0 0,0-1 0 0 0,0 1 0 0 0,0 1 0 0 0,0-1 0 0 0,2 4 0 0 0,-3-5-63 0 0,1 2 56 0 0,-1 0 0 0 0,1 0 1 0 0,-1 0-1 0 0,0 1 0 0 0,0-1 0 0 0,1 4 0 0 0,3 10 299 0 0,18 50 1028 0 0,-16-43-760 0 0,12 27 0 0 0,-19-50-689 0 0,15 28 502 0 0,-14-27-449 0 0,0 0-1 0 0,0 0 1 0 0,1 0-1 0 0,-1-1 1 0 0,0 1-1 0 0,1 0 1 0 0,0-1 0 0 0,-1 0-1 0 0,1 1 1 0 0,0-1-1 0 0,3 2 1 0 0,-3-3-59 0 0,0 0-1 0 0,0 0 1 0 0,0-1-1 0 0,0 1 1 0 0,0-1 0 0 0,-1 1-1 0 0,1-1 1 0 0,0 0-1 0 0,0 0 1 0 0,-1 0 0 0 0,1 0-1 0 0,0 0 1 0 0,-1 0-1 0 0,3-2 1 0 0,2-2-6 0 0,-1 0 0 0 0,0 0 0 0 0,0-1 0 0 0,0 0 0 0 0,-1 0 0 0 0,5-8 0 0 0,21-42 0 0 0,-26 47 0 0 0,1-1 0 0 0,36-84 0 0 0,-35 123 0 0 0,-6-28 0 0 0,0-1 0 0 0,0 1 0 0 0,0-1 0 0 0,0 1 0 0 0,0 0 0 0 0,1-1 0 0 0,-1 1 0 0 0,0 0 0 0 0,0-1 0 0 0,0 1 0 0 0,1-1 0 0 0,-1 1 0 0 0,0-1 0 0 0,1 1 0 0 0,-1-1 0 0 0,0 1 0 0 0,1-1 0 0 0,-1 1 0 0 0,1-1 0 0 0,-1 1 0 0 0,2 0 0 0 0,-1 0 0 0 0,0-1 0 0 0,-1 1 0 0 0,0-1 0 0 0,1 1 0 0 0,-1-1 0 0 0,0 1 0 0 0,1-1 0 0 0,-1 1 0 0 0,0-1 0 0 0,1 0 0 0 0,-1 1 0 0 0,1-1 0 0 0,-1 0 0 0 0,1 1 0 0 0,-1-1 0 0 0,1 0 0 0 0,-1 0 0 0 0,1 1 0 0 0,-1-1 0 0 0,1 0 0 0 0,0 0 0 0 0,-1 0 0 0 0,1 0 0 0 0,-1 0 0 0 0,1 0 0 0 0,-1 0 0 0 0,1 0 0 0 0,0 0 0 0 0,0 0 0 0 0,1 0 0 0 0,3 0 0 0 0,0-1 0 0 0,0 1 0 0 0,-1-1 0 0 0,1 0 0 0 0,0 0 0 0 0,0 0 0 0 0,-1-1 0 0 0,1 1 0 0 0,4-4 0 0 0,42-23 0 0 0,-37 19 0 0 0,-8 5 0 0 0,-6 3 0 0 0,0 1 0 0 0,1-1 0 0 0,-1 1 0 0 0,0-1 0 0 0,0 1 0 0 0,1-1 0 0 0,-1 1 0 0 0,0-1 0 0 0,0 1 0 0 0,0-1 0 0 0,0 1 0 0 0,0-1 0 0 0,0 1 0 0 0,0-1 0 0 0,0 0 0 0 0,0 1 0 0 0,0-1 0 0 0,0 1 0 0 0,0-1 0 0 0,0 1 0 0 0,-1-1 0 0 0,1 1 0 0 0,0-1 0 0 0,0 1 0 0 0,-1-1 0 0 0,1 1 0 0 0,0-1 0 0 0,0 1 0 0 0,-1-1 0 0 0,1 1 0 0 0,-1 0 0 0 0,0-1 0 0 0,1 0 0 0 0,-6-10-942 0 0,0 0 0 0 0,0 0 0 0 0,2-1 1 0 0,-5-14-1 0 0,7 20 272 0 0,1 1 0 0 0,0 0 0 0 0,0-1 0 0 0,0 1 0 0 0,1-1 0 0 0,0 1 0 0 0,0-1 0 0 0,0 1 0 0 0,1-1 0 0 0,0 1 0 0 0,0-1 0 0 0,2-5 1 0 0,5-6-7705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17 141 4863 0 0,'-1'0'62'0'0,"0"0"0"0"0,1-1-1 0 0,-1 1 1 0 0,0 0 0 0 0,0-1-1 0 0,0 1 1 0 0,0-1 0 0 0,1 1-1 0 0,-1-1 1 0 0,0 0 0 0 0,0 1-1 0 0,1-1 1 0 0,-1 0 0 0 0,1 1-1 0 0,-1-1 1 0 0,0 0 0 0 0,1 0-1 0 0,-1 1 1 0 0,1-1 0 0 0,0 0-1 0 0,-1 0 1 0 0,1 0 0 0 0,0 0-1 0 0,-1 0 1 0 0,1 0 0 0 0,0 0-1 0 0,0 0 1 0 0,0 1 0 0 0,0-1-1 0 0,0 0 1 0 0,0 0 0 0 0,0 0-1 0 0,0 0 1 0 0,0 0 0 0 0,0 0-1 0 0,1 0 1 0 0,-1 0 0 0 0,0 0-1 0 0,1 0 1 0 0,-1 1 0 0 0,1-1-1 0 0,0-1 1 0 0,1-2 835 0 0,-1 1-1 0 0,1 0 1 0 0,1 0-1 0 0,-1 0 1 0 0,0 0-1 0 0,1 0 1 0 0,-1 0-1 0 0,1 0 1 0 0,5-3 0 0 0,5-2 660 0 0,1 1 1 0 0,0 0-1 0 0,0 1 1 0 0,19-5-1 0 0,60-13 1731 0 0,-80 22-2925 0 0,9-2 272 0 0,1 2 1 0 0,-1 0-1 0 0,38 3 0 0 0,-19 0-283 0 0,-39-1-405 0 0,0 0 0 0 0,0 0 0 0 0,0 0 0 0 0,0 1 0 0 0,0-1 0 0 0,0 1-1 0 0,0 0 1 0 0,0-1 0 0 0,0 1 0 0 0,0 0 0 0 0,0 0 0 0 0,2 2 0 0 0,2 2-2929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6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7023 0 0,'1'22'259'0'0,"0"-1"-1"0"0,-5 43 1 0 0,0-11 1581 0 0,3-22 210 0 0,-3 176 6413 0 0,5-166-6474 0 0,2 1 0 0 0,17 77 0 0 0,-18-109-1740 0 0,1-1 0 0 0,-1 0 0 0 0,2-1 1 0 0,-1 1-1 0 0,1-1 0 0 0,0 1 0 0 0,1-1 0 0 0,0 0 0 0 0,1-1 0 0 0,-1 1 0 0 0,1-1 1 0 0,1 0-1 0 0,-1-1 0 0 0,1 1 0 0 0,0-1 0 0 0,1 0 0 0 0,-1-1 0 0 0,1 0 0 0 0,0 0 1 0 0,1-1-1 0 0,-1 0 0 0 0,1-1 0 0 0,0 1 0 0 0,0-2 0 0 0,10 3 0 0 0,11-1-207 0 0,0-2-1 0 0,1-1 1 0 0,48-4-1 0 0,4 0-36 0 0,-57 7-5 0 0,-37-15-2819 0 0,8 7 1428 0 0,0 0 1 0 0,1 0-1 0 0,-1-1 1 0 0,1 1-1 0 0,0-1 0 0 0,-2-6 1 0 0,0-12-7345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6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1 691 11975 0 0,'98'-125'3159'0'0,"-64"85"-591"0"0,-1-2 1 0 0,48-81-1 0 0,-72 104-2280 0 0,0-1-1 0 0,-1 0 0 0 0,-1 0 1 0 0,-1-1-1 0 0,-1 1 0 0 0,-1-1 1 0 0,0-1-1 0 0,-2 1 1 0 0,-1 0-1 0 0,0-1 0 0 0,-1 1 1 0 0,-5-29-1 0 0,5 47-236 0 0,-1 0 0 0 0,0 0 0 0 0,0 0 0 0 0,0 0 0 0 0,0 0 0 0 0,0 0 0 0 0,0 0 0 0 0,-1 0 0 0 0,1 0 0 0 0,-1 1 0 0 0,0-1 0 0 0,0 1 0 0 0,0-1 0 0 0,0 1 0 0 0,0 0 0 0 0,-1 0-1 0 0,-4-4 1 0 0,4 5-16 0 0,0-1 0 0 0,0 1-1 0 0,-1-1 1 0 0,1 1 0 0 0,-1 0-1 0 0,1 1 1 0 0,-1-1 0 0 0,1 0-1 0 0,-1 1 1 0 0,1 0 0 0 0,-1 0-1 0 0,0 0 1 0 0,1 0 0 0 0,-1 1-1 0 0,-5 0 1 0 0,1 2 24 0 0,0-1-1 0 0,0 1 1 0 0,0 1-1 0 0,0-1 1 0 0,0 2-1 0 0,1-1 1 0 0,0 1-1 0 0,0 0 1 0 0,0 0-1 0 0,0 1 1 0 0,1-1-1 0 0,-7 9 1 0 0,9-10 68 0 0,0 1-1 0 0,0 0 1 0 0,1 0-1 0 0,-1 0 1 0 0,1 0 0 0 0,0 1-1 0 0,0-1 1 0 0,1 1-1 0 0,0 0 1 0 0,0 0 0 0 0,0 0-1 0 0,1 0 1 0 0,0 0 0 0 0,0 0-1 0 0,0 0 1 0 0,1 0-1 0 0,0 12 1 0 0,33 204 1496 0 0,-21-129-1601 0 0,-1 143-1 0 0,-30 94-7 0 0,8-241-96 0 0,-24 93 0 0 0,23-142-2719 0 0,4-26-5835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35 4175 0 0,'0'0'2243'0'0,"0"2"-1399"0"0,0 2-663 0 0,0 0-1 0 0,0-1 1 0 0,0 1-1 0 0,-1 0 1 0 0,1-1 0 0 0,-1 1-1 0 0,0 0 1 0 0,0-1-1 0 0,-1 1 1 0 0,1-1-1 0 0,0 0 1 0 0,-1 1 0 0 0,0-1-1 0 0,0 0 1 0 0,0 0-1 0 0,0 0 1 0 0,-1 0-1 0 0,1 0 1 0 0,-1-1 0 0 0,0 1-1 0 0,1-1 1 0 0,-6 4-1 0 0,6-5 0 0 0,-10 10-96 0 0,12-11 15 0 0,0 0 0 0 0,0 0 0 0 0,-1 1 0 0 0,1-1-1 0 0,0 0 1 0 0,0 0 0 0 0,0 1 0 0 0,-1-1-1 0 0,1 0 1 0 0,0 0 0 0 0,0 0 0 0 0,-1 0 0 0 0,1 1-1 0 0,0-1 1 0 0,0 0 0 0 0,-1 0 0 0 0,1 0-1 0 0,0 0 1 0 0,-1 0 0 0 0,1 0 0 0 0,0 0-1 0 0,0 0 1 0 0,-1 0 0 0 0,1 0 0 0 0,0 0 0 0 0,-1 0-1 0 0,1 0 1 0 0,0 0 0 0 0,0 0 0 0 0,-1 0-1 0 0,1 0 1 0 0,0 0 0 0 0,-1 0 0 0 0,1 0-1 0 0,0-1 1 0 0,0 1 5 0 0,0 0 0 0 0,0-1-1 0 0,0 1 1 0 0,0 0-1 0 0,0 0 1 0 0,0-1 0 0 0,0 1-1 0 0,0 0 1 0 0,0 0 0 0 0,0-1-1 0 0,0 1 1 0 0,0 0 0 0 0,0 0-1 0 0,1-1 1 0 0,-1 1 0 0 0,0 0-1 0 0,0 0 1 0 0,0 0 0 0 0,0-1-1 0 0,1 1 1 0 0,-1 0-1 0 0,0 0 1 0 0,0 0 0 0 0,0 0-1 0 0,1-1 1 0 0,-1 1 0 0 0,0 0-1 0 0,0 0 1 0 0,1 0 0 0 0,-1 0-1 0 0,1 0 1 0 0,10-4 995 0 0,-7 3-532 0 0,103-47 3869 0 0,-33 23-3611 0 0,37-15 159 0 0,-110 39-1008 0 0,-1 1 1 0 0,1-1-1 0 0,0 1 0 0 0,0-1 1 0 0,0 1-1 0 0,0 0 0 0 0,0-1 1 0 0,0 1-1 0 0,1 0 0 0 0,-1 0 1 0 0,0 0-1 0 0,0-1 0 0 0,0 1 1 0 0,0 0-1 0 0,0 0 0 0 0,0 1 1 0 0,2-1-1 0 0,-3 1-69 0 0,0 0 0 0 0,0-1-1 0 0,0 1 1 0 0,0 0 0 0 0,0 0 0 0 0,0 0-1 0 0,0-1 1 0 0,0 1 0 0 0,0 0 0 0 0,0 0-1 0 0,-1-1 1 0 0,1 1 0 0 0,0 0 0 0 0,-1 0-1 0 0,1-1 1 0 0,0 1 0 0 0,-1 0 0 0 0,1-1-1 0 0,-1 1 1 0 0,1-1 0 0 0,-1 1 0 0 0,1 0-1 0 0,-2 0 1 0 0,-6 8-5784 0 0,-2-3-1846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7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45 233 13791 0 0,'-44'-6'5080'0'0,"44"-3"-1868"0"0,1 7-2904 0 0,0 0 1 0 0,0 1-1 0 0,0-1 0 0 0,0 0 1 0 0,0 1-1 0 0,0-1 0 0 0,0 1 1 0 0,1-1-1 0 0,-1 1 0 0 0,0 0 1 0 0,1 0-1 0 0,-1-1 0 0 0,1 1 1 0 0,1-1-1 0 0,27-13 2047 0 0,-24 13-2064 0 0,25-10 525 0 0,0 1 0 0 0,1 2 0 0 0,55-8 0 0 0,-31 6-756 0 0,81-15-12 0 0,88-20-7 0 0,-188 36-242 0 0,35-13 1 0 0,-39 10-23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7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16583 0 0,'-9'14'1177'0'0,"-1"1"0"0"0,2 0 0 0 0,0 1 0 0 0,1 0 0 0 0,0 0 0 0 0,1 0 0 0 0,1 1 0 0 0,1 0 0 0 0,0 0 0 0 0,-2 29 0 0 0,3 3-110 0 0,2 0 0 0 0,8 75 0 0 0,15 30-1034 0 0,-18-133-32 0 0,2-1-1 0 0,0 0 1 0 0,2 0-1 0 0,0-1 1 0 0,15 26-1 0 0,-21-42-119 0 0,0 1 0 0 0,1-1 0 0 0,-1 0 0 0 0,1 0-1 0 0,-1 0 1 0 0,1 0 0 0 0,0 0 0 0 0,0 0 0 0 0,1-1 0 0 0,-1 1 0 0 0,0-1 0 0 0,5 2 0 0 0,-6-3-50 0 0,0-1-1 0 0,0 1 1 0 0,1 0 0 0 0,-1-1 0 0 0,0 0 0 0 0,1 1 0 0 0,-1-1 0 0 0,0 0-1 0 0,1 0 1 0 0,-1 0 0 0 0,0-1 0 0 0,0 1 0 0 0,1 0 0 0 0,-1-1 0 0 0,0 0-1 0 0,0 1 1 0 0,1-1 0 0 0,-1 0 0 0 0,0 0 0 0 0,0 0 0 0 0,0-1 0 0 0,2 0-1 0 0,13-13-6780 0 0,0-3-1853 0 0</inkml:trace>
  <inkml:trace contextRef="#ctx0" brushRef="#br0" timeOffset="1">261 261 7487 0 0,'0'0'575'0'0,"1"8"98"0"0,0 0 1951 0 0,0 0 1 0 0,1-1-1 0 0,0 1 0 0 0,5 13 0 0 0,-2-10-516 0 0,0 1 0 0 0,10 14-1 0 0,5 2-338 0 0,27 31-1 0 0,-42-53-1504 0 0,143 174 523 0 0,-142-173-970 0 0,0 1 0 0 0,1-1 0 0 0,0-1 1 0 0,0 1-1 0 0,0-1 0 0 0,12 7 0 0 0</inkml:trace>
  <inkml:trace contextRef="#ctx0" brushRef="#br0" timeOffset="2">556 322 13103 0 0,'-209'175'12163'0'0,"53"-49"-6179"0"0,109-85-5194 0 0,-53 50-1803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7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0 17911 0 0,'16'19'1840'0'0,"-1"1"0"0"0,0 0-1 0 0,-2 0 1 0 0,0 2 0 0 0,13 31 0 0 0,-18-33-1516 0 0,0 0 396 0 0,-1 0 0 0 0,5 24-1 0 0,-10-36-585 0 0,-1-1-1 0 0,0 1 0 0 0,-1-1 1 0 0,0 1-1 0 0,0-1 1 0 0,-1 1-1 0 0,0 0 0 0 0,0-1 1 0 0,-4 14-1 0 0,-1-5-133 0 0,-1 0 0 0 0,0-1 0 0 0,-1 0 0 0 0,-1 0 0 0 0,0-1 0 0 0,-20 22 0 0 0,1-4 0 0 0,-49 41 0 0 0,66-64-139 0 0,0 0 1 0 0,-1-1-1 0 0,-15 8 0 0 0,9-7-170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1:38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22143 0 0,'0'0'86'0'0,"0"-1"1"0"0,0 0-1 0 0,0 1 0 0 0,0-1 0 0 0,0 1 1 0 0,1-1-1 0 0,-1 1 0 0 0,0-1 0 0 0,0 1 1 0 0,0-1-1 0 0,1 1 0 0 0,-1-1 0 0 0,0 1 1 0 0,1-1-1 0 0,-1 1 0 0 0,1 0 0 0 0,-1-1 1 0 0,0 1-1 0 0,1 0 0 0 0,-1-1 0 0 0,1 1 1 0 0,-1 0-1 0 0,1-1 0 0 0,-1 1 0 0 0,1 0 1 0 0,-1 0-1 0 0,1 0 0 0 0,-1-1 0 0 0,1 1 1 0 0,-1 0-1 0 0,2 0 0 0 0,22-1 953 0 0,-13 0 179 0 0,9-1 461 0 0,27-7-1 0 0,-26 5-1325 0 0,26-3 0 0 0,-41 6-358 0 0,1 1-1 0 0,-1 0 0 0 0,0 1 1 0 0,0-1-1 0 0,0 1 0 0 0,0 0 1 0 0,0 1-1 0 0,10 3 0 0 0,-13-4-10 0 0,1 1 0 0 0,-1 0 0 0 0,0 0 0 0 0,0 0 0 0 0,0 0 0 0 0,-1 1 0 0 0,1-1 0 0 0,0 1 0 0 0,-1 0 0 0 0,0-1 0 0 0,1 1 0 0 0,-1 0 0 0 0,0 1 0 0 0,-1-1 0 0 0,1 0 0 0 0,1 6 0 0 0,3 6-90 0 0,-2 0 0 0 0,5 26 0 0 0,-2-5 139 0 0,21 85 149 0 0,-13-39 84 0 0,-3 0 266 0 0,-4 0-1 0 0,-4 118 1 0 0,-4-183-526 0 0,0 17 20 0 0,-1 0-1 0 0,-2 0 1 0 0,-13 61 0 0 0,7-65-26 0 0,-1 0 0 0 0,-23 47 0 0 0,25-60 0 0 0,-1 0 0 0 0,-1-1 0 0 0,-1-1 0 0 0,0 0 0 0 0,-25 25 0 0 0,32-37 0 0 0,0 1 0 0 0,0-1 0 0 0,0 1 0 0 0,-1-1 0 0 0,1 0 0 0 0,-1-1 0 0 0,0 1 0 0 0,-5 1 0 0 0,10-4 0 0 0,0 0 0 0 0,0 0 0 0 0,0 0 0 0 0,0 1 0 0 0,0-1 0 0 0,1 0 0 0 0,-1 0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0,0 0 0 0 0,0 0 0 0 0,0 0 0 0 0,0 1 0 0 0,0-1 0 0 0,0 0 0 0 0,0 0 0 0 0,-1 0 0 0 0,1 0 0 0 0,0 0 0 0 0,0 0 0 0 0,0 0 0 0 0,0 0 0 0 0,0 0 0 0 0,0 0 0 0 0,0 0 0 0 0,-1 1 0 0 0,1-1 0 0 0,0 0 0 0 0,0 0 0 0 0,0 0 0 0 0,0 0 0 0 0,0 0 0 0 0,0 0 0 0 0,-1 0 0 0 0,1 0 0 0 0,0 0 0 0 0,0 0 0 0 0,8 2 0 0 0,22 5 0 0 0,1-3 0 0 0,34 2 0 0 0,-49-5 0 0 0,0-2 0 0 0,-1 0 0 0 0,1 0 0 0 0,0-2 0 0 0,-1 0 0 0 0,17-5 0 0 0,-17 3 0 0 0,-2 1 0 0 0,0 0 0 0 0,-1-1 0 0 0,23-13 0 0 0,-31 16 0 0 0,-1 0 0 0 0,0 0 0 0 0,0-1 0 0 0,0 1 0 0 0,-1-1 0 0 0,1 0 0 0 0,-1 0 0 0 0,1 0 0 0 0,-1 0 0 0 0,0 0 0 0 0,0 0 0 0 0,0-1 0 0 0,0 1 0 0 0,-1-1 0 0 0,0 1 0 0 0,1-1 0 0 0,-1 1 0 0 0,1-7 0 0 0,-2 8-14 0 0,2-19-2269 0 0,-2 19 1535 0 0,0 0 0 0 0,0 0 0 0 0,-1 0 1 0 0,1 0-1 0 0,0 0 0 0 0,-1 0 0 0 0,1 0 0 0 0,-2-3 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5:58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14687 0 0,'0'0'1130'0'0,"1"1"-742"0"0,2 4-51 0 0,1 0 0 0 0,-1 1 1 0 0,-1-1-1 0 0,1 1 0 0 0,-1-1 1 0 0,3 11-1 0 0,9 40 2538 0 0,-13-49-2476 0 0,13 66 1289 0 0,-3 1-1 0 0,-3 0 0 0 0,-4 0 0 0 0,-7 119 0 0 0,-8-73-1146 0 0,-12 254 1409 0 0,23-340-1950 0 0,9 66 0 0 0,-8-98-71 0 0,-1 0 1 0 0,0 0-1 0 0,1 1 0 0 0,0-1 1 0 0,0 0-1 0 0,-1 0 0 0 0,1 0 1 0 0,1 0-1 0 0,-1 0 0 0 0,0 0 1 0 0,0 0-1 0 0,1 0 0 0 0,-1 0 1 0 0,3 2-1 0 0,0-1-525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5:5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13015 0 0,'0'-1'999'0'0,"1"-2"-747"0"0,-1 0 0 0 0,1 1 0 0 0,0-1 0 0 0,-1 1 0 0 0,1-1 0 0 0,1 1 0 0 0,-1-1 0 0 0,0 1 0 0 0,1 0 0 0 0,-1 0 0 0 0,1 0-1 0 0,-1 0 1 0 0,1 0 0 0 0,0 0 0 0 0,0 0 0 0 0,0 0 0 0 0,0 0 0 0 0,0 1 0 0 0,1-1 0 0 0,-1 1 0 0 0,0 0 0 0 0,1 0 0 0 0,4-2 0 0 0,1 1 196 0 0,1 0-1 0 0,0 1 1 0 0,0 0-1 0 0,0 0 1 0 0,12 1-1 0 0,-12 0-349 0 0,7 1 366 0 0,0 1-1 0 0,31 7 1 0 0,-1 0 209 0 0,-21-4-146 0 0,35 11 0 0 0,9 2 47 0 0,153 37 714 0 0,-217-54-1258 0 0,0 1-1 0 0,1 1 0 0 0,-1-1 1 0 0,0 1-1 0 0,0 0 0 0 0,-1 0 1 0 0,1 0-1 0 0,-1 0 0 0 0,1 1 0 0 0,-1 0 1 0 0,0 0-1 0 0,5 7 0 0 0,-4-5 64 0 0,-1 1 0 0 0,0 0 0 0 0,0 1 0 0 0,-1-1 0 0 0,0 1 0 0 0,0-1 0 0 0,3 16 0 0 0,-3-3 221 0 0,-1 0 1 0 0,0 1-1 0 0,-2-1 0 0 0,0 0 0 0 0,-1 1 0 0 0,-5 22 0 0 0,-3 2-13 0 0,-1-1 0 0 0,-21 54 0 0 0,-41 83 414 0 0,69-175-714 0 0,-101 197-1 0 0,-17-7 0 0 0,61-102 0 0 0,-78 140 0 0 0,121-206 0 0 0,10-17 0 0 0,0 0 0 0 0,-7 19 0 0 0,13-30-62 0 0,1 1 0 0 0,0-1 0 0 0,0 0 0 0 0,0 0 0 0 0,0 0-1 0 0,-1 1 1 0 0,1-1 0 0 0,0 0 0 0 0,0 1 0 0 0,0-1 0 0 0,0 0 0 0 0,0 0 0 0 0,-1 1 0 0 0,1-1 0 0 0,0 0 0 0 0,0 1 0 0 0,0-1-1 0 0,0 0 1 0 0,0 0 0 0 0,0 1 0 0 0,0-1 0 0 0,0 0 0 0 0,0 1 0 0 0,0-1 0 0 0,1 0 0 0 0,-1 1 0 0 0,0-1 0 0 0,0 0-1 0 0,0 0 1 0 0,0 1 0 0 0,0-1 0 0 0,0 0 0 0 0,1 1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5:5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15463 0 0,'-2'12'1376'0'0,"2"-3"-1104"0"0,-3 2-272 0 0,2 2 0 0 0,0 1 888 0 0,-1 1 120 0 0,0-3 24 0 0,-1 5 8 0 0,1 1-176 0 0,0-1-40 0 0,0 1-8 0 0,4-2 0 0 0,-1 0-672 0 0,0-3-144 0 0,1-3 0 0 0,1 0-6552 0 0,2 0-1296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5:59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4199 0 0,'-4'4'376'0'0,"1"1"-304"0"0,-3 1 696 0 0</inkml:trace>
  <inkml:trace contextRef="#ctx0" brushRef="#br0" timeOffset="1">170 183 7367 0 0,'0'0'568'0'0,"1"2"-373"0"0,6 11 1697 0 0,1-1 0 0 0,0 0-1 0 0,14 14 1 0 0,-10-11-197 0 0,17 25 0 0 0,-28-37-1328 0 0,1 1 0 0 0,0 0-1 0 0,-1 0 1 0 0,0 0 0 0 0,0 0-1 0 0,0 0 1 0 0,0 0 0 0 0,-1 0 0 0 0,0 0-1 0 0,0 0 1 0 0,0 0 0 0 0,0 1-1 0 0,0-1 1 0 0,-1 0 0 0 0,0 0-1 0 0,0 0 1 0 0,-2 5 0 0 0,-1 3 743 0 0,-1-1 1 0 0,0 0-1 0 0,0 0 1 0 0,-12 16-1 0 0,8-15-928 0 0,0 1 0 0 0,-1-2-1 0 0,-1 1 1 0 0,-16 13 0 0 0,20-19-105 0 0,-1 0 0 0 0,0-1 1 0 0,-1 1-1 0 0,1-2 0 0 0,-1 1 0 0 0,0-1 1 0 0,-18 5-1 0 0,25-8-284 0 0,-1-1-1 0 0,0 0 1 0 0,1 1-1 0 0,-1-1 1 0 0,1-1-1 0 0,-1 1 1 0 0,0 0-1 0 0,1-1 1 0 0,-1 1-1 0 0,-2-2 1 0 0,2 2-267 0 0,1-1 1 0 0,0 0-1 0 0,-1 0 0 0 0,1 0 1 0 0,0 0-1 0 0,0 0 0 0 0,0-1 1 0 0,0 1-1 0 0,0-1 1 0 0,0 1-1 0 0,0-1 0 0 0,0 0 1 0 0,0 1-1 0 0,1-1 0 0 0,-1 0 1 0 0,1 0-1 0 0,0-1 0 0 0,-2-1 1 0 0,-2-14-8790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0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18431 0 0,'0'2'1415'0'0,"-14"25"-729"0"0,10-21-365 0 0,1 0 1 0 0,0 0-1 0 0,0 1 0 0 0,1-1 1 0 0,0 1-1 0 0,0-1 1 0 0,0 1-1 0 0,-1 11 0 0 0,4 171 6696 0 0,1-92-5704 0 0,8 187-304 0 0,27 146-1005 0 0,-12-287-93 0 0,2 7-2255 0 0,-26-135-5076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0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27 262 19551 0 0,'-2'-2'264'0'0,"0"0"0"0"0,-1 0 0 0 0,1 1 0 0 0,0-2 0 0 0,0 1 0 0 0,0 0 0 0 0,1 0 0 0 0,-1-1 0 0 0,1 1 0 0 0,-3-4 0 0 0,4 5-142 0 0,0 1 0 0 0,-1-1 0 0 0,1 0 0 0 0,-1 0-1 0 0,1 1 1 0 0,0-1 0 0 0,0 0 0 0 0,-1 0-1 0 0,1 0 1 0 0,0 1 0 0 0,0-1 0 0 0,0 0 0 0 0,0 0-1 0 0,0 0 1 0 0,0 0 0 0 0,0 1 0 0 0,0-1 0 0 0,0 0-1 0 0,0 0 1 0 0,0 0 0 0 0,1 1 0 0 0,-1-1 0 0 0,0 0-1 0 0,1 0 1 0 0,-1 1 0 0 0,0-1 0 0 0,1 0 0 0 0,-1 0-1 0 0,1 1 1 0 0,-1-1 0 0 0,1 1 0 0 0,-1-1 0 0 0,1 0-1 0 0,0 1 1 0 0,-1-1 0 0 0,2 0 0 0 0,42-26 3229 0 0,-1 1-1977 0 0,-1 6-1122 0 0,1 2 0 0 0,81-22 0 0 0,95-8 72 0 0,-37 22-324 0 0,-155 25-2487 0 0,-20 1 167 0 0,0 0 1 0 0,0 1-1 0 0,10 2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6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6391 0 0,'0'0'492'0'0,"2"1"-322"0"0,6 5 1549 0 0,-1 1 0 0 0,0 0 1 0 0,0 1-1 0 0,-1 0 0 0 0,0 0 1 0 0,7 12-1 0 0,-8-13-1781 0 0,-2-3 379 0 0,-1 0 1 0 0,1 0-1 0 0,0-1 1 0 0,1 1-1 0 0,-1-1 1 0 0,8 6-1 0 0,-10-8-405 0 0,1 0-1 0 0,-1 0 1 0 0,1-1-1 0 0,0 1 1 0 0,-1 0-1 0 0,1-1 0 0 0,0 1 1 0 0,2 0-1 0 0,-2-1-436 0 0,-1 0-1 0 0,1 0 0 0 0,-1 0 1 0 0,1 0-1 0 0,-1 0 0 0 0,1-1 1 0 0,-1 1-1 0 0,1 0 0 0 0,-1-1 1 0 0,1 1-1 0 0,1-2 0 0 0,5-3-5570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1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18367 0 0,'0'0'1415'0'0,"0"2"-914"0"0,5 15 904 0 0,-1 0 0 0 0,-1 1 0 0 0,0-1-1 0 0,-1 18 1 0 0,-2 74 3055 0 0,-2-81-4174 0 0,-1 0 1 0 0,-10 39-1 0 0,1-6-145 0 0,8-37-141 0 0,-1 4 0 0 0,1 0 0 0 0,1 1 0 0 0,1-1 0 0 0,3 43 0 0 0,1-62 0 0 0,-2-9 0 0 0,0 1 0 0 0,0-1 0 0 0,0 0 0 0 0,0 0 0 0 0,0 0 0 0 0,0 1 0 0 0,0-1 0 0 0,1 0 0 0 0,-1 0 0 0 0,0 1 0 0 0,0-1 0 0 0,0 0 0 0 0,0 0 0 0 0,0 0 0 0 0,1 0 0 0 0,-1 1 0 0 0,0-1 0 0 0,0 0 0 0 0,0 0 0 0 0,0 0 0 0 0,1 0 0 0 0,-1 0 0 0 0,0 1 0 0 0,0-1 0 0 0,1 0 0 0 0,-1 0 0 0 0,0 0 0 0 0,0 0 0 0 0,0 0 0 0 0,1 0 0 0 0,-1 0 0 0 0,0 0 0 0 0,0 0 0 0 0,1 0 0 0 0,-1 0 0 0 0,0 0 0 0 0,0 0 0 0 0,1 0 0 0 0,-1 0 0 0 0,0 0 0 0 0,0 0 0 0 0,0 0 0 0 0,1 0 0 0 0,-1-1 0 0 0,0 1 0 0 0,0 0 0 0 0,1 0 0 0 0,-1 0 0 0 0,0 0 0 0 0,0 0 0 0 0,0-1 0 0 0,0 1 0 0 0,1 0 0 0 0,-1 0 0 0 0,7-8 0 0 0,-7 8 0 0 0,8-16 0 0 0,0 0 0 0 0,0 0 0 0 0,7-26 0 0 0,-6 17 0 0 0,19-58 0 0 0,-15 42 0 0 0,2 1 0 0 0,1 1 0 0 0,28-50 0 0 0,-43 88 0 0 0,45-71-1561 0 0,-37 60 592 0 0,0 1-1 0 0,1 0 1 0 0,20-18-1 0 0,-22 23-5980 0 0</inkml:trace>
  <inkml:trace contextRef="#ctx0" brushRef="#br0" timeOffset="1">352 27 7687 0 0,'-7'0'736'0'0,"7"0"-565"0"0,0 0 0 0 0,-1 0 0 0 0,1 0-1 0 0,0-1 1 0 0,-1 1 0 0 0,1 0 0 0 0,0 0 0 0 0,0 0-1 0 0,-1 0 1 0 0,1 0 0 0 0,0 0 0 0 0,-1 0-1 0 0,1 0 1 0 0,0 0 0 0 0,-1 0 0 0 0,1 0 0 0 0,0 0-1 0 0,-1 0 1 0 0,1 0 0 0 0,0 1 0 0 0,-1-1-1 0 0,1 0 1 0 0,0 0 0 0 0,0 0 0 0 0,-1 0 0 0 0,1 0-1 0 0,0 1 1 0 0,-1-1 0 0 0,1 0 0 0 0,0 0-1 0 0,0 1 1 0 0,0-1 0 0 0,-1 0 0 0 0,1 1 0 0 0,1 7 3373 0 0,4 30 3710 0 0,-9 10-2605 0 0,-12 22-2037 0 0,4-28-2419 0 0,6-23-164 0 0,1 1-1 0 0,0-1 1 0 0,-2 37-1 0 0,5-26-28 0 0,1-15 0 0 0,1 0 0 0 0,0 0 0 0 0,2 17 0 0 0,2-10 0 0 0,-1-18 0 0 0,0 0 0 0 0,7 16 0 0 0,-7-18 0 0 0,5 4 0 0 0,-7-6-88 0 0,0 0 0 0 0,0 0 0 0 0,0 0 0 0 0,0-1 0 0 0,1 1 0 0 0,-1 0 0 0 0,0-1 0 0 0,0 1 0 0 0,0 0 0 0 0,0-1 0 0 0,0 0 1 0 0,0 1-1 0 0,0-1 0 0 0,0 1 0 0 0,0-1 0 0 0,-1 0 0 0 0,1 0 0 0 0,0 1 0 0 0,0-1 0 0 0,-1 0 0 0 0,1 0 0 0 0,0 0 0 0 0,0-1 0 0 0,14-25-6829 0 0,-9 13-3279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17679 0 0,'-3'4'6696'0'0,"-1"3"-4976"0"0,-1 1-464 0 0,-1 2-88 0 0,-1 4-16 0 0,0-1-8912 0 0,0 0-1776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1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35 14711 0 0,'3'-1'198'0'0,"0"-1"-1"0"0,0 0 1 0 0,0 0-1 0 0,0 0 0 0 0,-1 0 1 0 0,1 0-1 0 0,-1 0 1 0 0,1-1-1 0 0,-1 1 1 0 0,0-1-1 0 0,3-3 1 0 0,-5 5-105 0 0,0 1 1 0 0,0 0 0 0 0,1-1-1 0 0,-1 1 1 0 0,0 0 0 0 0,0 0-1 0 0,1-1 1 0 0,-1 1 0 0 0,0 0-1 0 0,1 0 1 0 0,-1-1 0 0 0,0 1 0 0 0,1 0-1 0 0,-1 0 1 0 0,0 0 0 0 0,1-1-1 0 0,-1 1 1 0 0,0 0 0 0 0,1 0-1 0 0,-1 0 1 0 0,1 0 0 0 0,-1 0-1 0 0,0 0 1 0 0,1 0 0 0 0,-1 0-1 0 0,1 0 1 0 0,-1 0 0 0 0,0 0 0 0 0,1 0-1 0 0,-1 0 1 0 0,1 0 0 0 0,-1 0-1 0 0,0 0 1 0 0,1 1 0 0 0,-1-1-1 0 0,0 0 1 0 0,1 0 0 0 0,-1 0-1 0 0,0 1 1 0 0,1-1 0 0 0,-1 0-1 0 0,0 0 1 0 0,1 1 0 0 0,-1-1 0 0 0,0 0-1 0 0,1 1 1 0 0,10 15 2129 0 0,-10-15-2411 0 0,5 13 529 0 0,0 1 0 0 0,0 0 1 0 0,-2 0-1 0 0,0 0 0 0 0,0 1 0 0 0,0 17 0 0 0,-1-15-170 0 0,9 62 782 0 0,-5 1 1 0 0,-3 1 0 0 0,-3-1-1 0 0,-14 111 1 0 0,-3-96-314 0 0,-4-1 1 0 0,-54 152-1 0 0,60-215-640 0 0,67-119 0 0 0,-46 76 0 0 0,80-135 0 0 0,-75 129 0 0 0,1 1 0 0 0,1 0 0 0 0,0 0 0 0 0,1 2 0 0 0,0 0 0 0 0,19-13 0 0 0,-29 23 0 0 0,1 1 0 0 0,0 0 0 0 0,0 0 0 0 0,-1 0 0 0 0,2 1 0 0 0,-1 0 0 0 0,6-1 0 0 0,-10 3 0 0 0,0-1 0 0 0,-1 1 0 0 0,1 0 0 0 0,0 0 0 0 0,0 0 0 0 0,-1 0 0 0 0,1 0 0 0 0,0 1 0 0 0,0-1 0 0 0,-1 0 0 0 0,1 1 0 0 0,0-1 0 0 0,1 2 0 0 0,-2-2 0 0 0,0 1 0 0 0,0 0 0 0 0,0 0 0 0 0,0-1 0 0 0,0 1 0 0 0,-1 0 0 0 0,1 0 0 0 0,0 0 0 0 0,0 0 0 0 0,-1 0 0 0 0,1 0 0 0 0,-1 0 0 0 0,1 0 0 0 0,-1 0 0 0 0,1 0 0 0 0,-1 1 0 0 0,0-1 0 0 0,1 0 0 0 0,-1 0 0 0 0,0 0 0 0 0,0 2 0 0 0,-1 5 0 0 0,0 0 0 0 0,0 1 0 0 0,-1-1 0 0 0,0 0 0 0 0,0-1 0 0 0,-7 16 0 0 0,7-18 0 0 0,-11 23 0 0 0,-1-2 0 0 0,0 1 0 0 0,-2-2 0 0 0,-2 0 0 0 0,-25 28 0 0 0,7-12 0 0 0,18-21 0 0 0,1 0 0 0 0,-20 32 0 0 0,16-19-175 0 0,20-32-731 0 0,7-6-2714 0 0,3-5-3444 0 0,6-3-1995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2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15951 0 0,'-1'0'48'0'0,"1"-1"-1"0"0,0 1 0 0 0,-1 0 0 0 0,1 0 1 0 0,-1 0-1 0 0,1 0 0 0 0,0 0 0 0 0,-1 0 1 0 0,1 0-1 0 0,0 0 0 0 0,-1 1 0 0 0,1-1 1 0 0,0 0-1 0 0,-1 0 0 0 0,1 0 1 0 0,0 0-1 0 0,-1 0 0 0 0,1 1 0 0 0,0-1 1 0 0,-1 0-1 0 0,1 0 0 0 0,0 0 0 0 0,0 1 1 0 0,-1-1-1 0 0,1 0 0 0 0,0 0 0 0 0,0 1 1 0 0,-1-1-1 0 0,1 0 0 0 0,0 1 1 0 0,0-1-1 0 0,0 0 0 0 0,0 1 0 0 0,-1-1 1 0 0,1 0-1 0 0,0 1 0 0 0,-2 17-141 0 0,1-6 349 0 0,-1 1 525 0 0,-1-2 265 0 0,1 0 0 0 0,-1 21 1 0 0,-6 48 3544 0 0,1-7 706 0 0,6-45-4780 0 0,0-19-451 0 0,1 0 0 0 0,1 1 1 0 0,0-1-1 0 0,0 0 0 0 0,0 1 1 0 0,1-1-1 0 0,1 0 1 0 0,3 15-1 0 0,1-14-65 0 0,-5-9 0 0 0,-1-1 0 0 0,0 1 0 0 0,1-1 0 0 0,-1 0 0 0 0,1 1 0 0 0,-1-1 0 0 0,1 0 0 0 0,-1 1 0 0 0,1-1 0 0 0,-1 0 0 0 0,1 0 0 0 0,-1 1 0 0 0,1-1 0 0 0,-1 0 0 0 0,1 0 0 0 0,0 0 0 0 0,3 0 0 0 0,-1 0 0 0 0,0 0 0 0 0,1 0 0 0 0,-1-1 0 0 0,1 0 0 0 0,-1 1 0 0 0,0-1 0 0 0,0-1 0 0 0,1 1 0 0 0,-1 0 0 0 0,0-1 0 0 0,0 0 0 0 0,0 1 0 0 0,4-4 0 0 0,1-2 0 0 0,0 0 0 0 0,0-1 0 0 0,10-10 0 0 0,19-30 0 0 0,-2-1 0 0 0,48-88 0 0 0,-46 80 0 0 0,-12 19 0 0 0,-19 29 0 0 0,-6 9 0 0 0,0 0 0 0 0,0 0 0 0 0,0 0 0 0 0,0 0 0 0 0,0-1 0 0 0,0 1 0 0 0,0 0 0 0 0,0 0 0 0 0,0 0 0 0 0,0 0 0 0 0,1 0 0 0 0,-1 0 0 0 0,0 0 0 0 0,0-1 0 0 0,0 1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0 0 0 0,0 0 0 0 0,0 1 0 0 0,0-1 0 0 0,0 0 0 0 0,0 0 0 0 0,0 0 0 0 0,0 0 0 0 0,1 0 0 0 0,-1 0 0 0 0,0 0 0 0 0,0 1 0 0 0,0-1 0 0 0,0 0 0 0 0,0 0 0 0 0,1 5 0 0 0,-1 4 0 0 0,0 0 0 0 0,0 0 0 0 0,-3 16 0 0 0,0 1 0 0 0,-6 41 0 0 0,5-43 0 0 0,-2 34 0 0 0,6-42 0 0 0,2 31 0 0 0,-1-43 0 0 0,0 1 0 0 0,-1-1 0 0 0,1 0 0 0 0,1 0 0 0 0,-1 0 0 0 0,1 0 0 0 0,-1 0 0 0 0,1 0 0 0 0,0 0 0 0 0,1 0 0 0 0,-1 0 0 0 0,4 4 0 0 0,-4-7-124 0 0,-1 0 1 0 0,1 1-1 0 0,0-1 0 0 0,-1 0 0 0 0,1 0 1 0 0,0 0-1 0 0,0 0 0 0 0,0 0 0 0 0,0-1 1 0 0,0 1-1 0 0,0-1 0 0 0,-1 1 1 0 0,1-1-1 0 0,1 0 0 0 0,-1 1 0 0 0,0-1 1 0 0,0 0-1 0 0,0 0 0 0 0,0-1 0 0 0,0 1 1 0 0,0 0-1 0 0,0-1 0 0 0,0 1 0 0 0,2-2 1 0 0,-2 2-299 0 0,1-2 0 0 0,-1 1 0 0 0,1 0-1 0 0,-1 0 1 0 0,1-1 0 0 0,-1 1 0 0 0,0-1 0 0 0,0 0 0 0 0,1 0 0 0 0,-1 0 0 0 0,-1 0 0 0 0,1 0 0 0 0,0 0 0 0 0,0 0 0 0 0,-1-1 0 0 0,1 1 0 0 0,0-3-1 0 0,2-8-9086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2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17591 0 0,'1'-3'252'0'0,"0"1"0"0"0,0 0 0 0 0,0 0 0 0 0,0 0-1 0 0,0 1 1 0 0,1-1 0 0 0,-1 0 0 0 0,4-3 0 0 0,8-2 2151 0 0,-4 7 3536 0 0,-9 2-4517 0 0,7 32-691 0 0,-2 0 0 0 0,-1 0 1 0 0,-2 43-1 0 0,0-34-511 0 0,-3 92-220 0 0,-20 144 0 0 0,6-104 0 0 0,10-110 0 0 0,-5 144 0 0 0,11-185 0 0 0,1-1 0 0 0,0 1 0 0 0,2-1 0 0 0,1 0 0 0 0,1-1 0 0 0,15 41 0 0 0,-15-53-2111 0 0,0-2-4806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3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56 309 19663 0 0,'-21'-3'1634'0'0,"0"-1"-200"0"0,8 0 5109 0 0,13 1-3687 0 0,1-6-2799 0 0,0 8 211 0 0,-1-1-254 0 0,0 1 0 0 0,1 0-1 0 0,-1 0 1 0 0,1 0 0 0 0,-1 0 0 0 0,1-1-1 0 0,0 1 1 0 0,-1 0 0 0 0,1 0 0 0 0,0 0 0 0 0,0 0-1 0 0,0 0 1 0 0,-1 0 0 0 0,1 1 0 0 0,0-1-1 0 0,2-1 1 0 0,20-11 30 0 0,-8 6-14 0 0,19-11-29 0 0,1 2 0 0 0,1 2 0 0 0,66-18 1 0 0,-23 8-3 0 0,-15 6 1 0 0,-37 11 0 0 0,35-14 0 0 0,-15 5-78 0 0,1 1 1 0 0,52-9-1 0 0,-10 3-74 0 0,-75 16-1540 0 0,-1-2-5718 0 0,-2-1-2591 0 0</inkml:trace>
  <inkml:trace contextRef="#ctx0" brushRef="#br0" timeOffset="1">913 34 16415 0 0,'3'13'908'0'0,"-1"0"-1"0"0,-1 0 0 0 0,0 0 0 0 0,-2 26 1 0 0,-10 55 7507 0 0,3-42-6239 0 0,6-26-1876 0 0,-2 0 0 0 0,-2-1 0 0 0,-12 41 0 0 0,-10 25-276 0 0,23-73-24 0 0,3-4-2111 0 0,1-2-4806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3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 19207 0 0,'-2'2'1704'0'0,"-1"-5"-1296"0"0,5 3-408 0 0,-5 0 1408 0 0,0 0 272 0 0,2 4 48 0 0,0 2 16 0 0,-6-4-1264 0 0,2 3-256 0 0,4 4-56 0 0,0 4-7816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18687 0 0,'6'-10'12487'0'0,"-3"16"-12311"0"0,0 0 0 0 0,-1 0 0 0 0,1 0 0 0 0,-1 1 1 0 0,-1-1-1 0 0,1 1 0 0 0,-1-1 0 0 0,1 13 0 0 0,-2-17-172 0 0,9 73 0 0 0,8 53-3 0 0,-13-105-1 0 0,1 0-1 0 0,2 0 1 0 0,12 30 0 0 0,-17-48 0 0 0,1 0 0 0 0,-1-1 0 0 0,1 1 0 0 0,0-1 0 0 0,0 0 0 0 0,0 1 0 0 0,1-2 0 0 0,3 5 0 0 0,-6-7 0 0 0,0 0 0 0 0,0 0 0 0 0,-1-1 0 0 0,1 1 0 0 0,0-1 0 0 0,0 1 0 0 0,0 0 0 0 0,0-1 0 0 0,-1 1 0 0 0,1-1 0 0 0,0 0 0 0 0,0 1 0 0 0,0-1 0 0 0,0 0 0 0 0,0 0 0 0 0,0 1 0 0 0,0-1 0 0 0,0 0 0 0 0,0 0 0 0 0,0 0 0 0 0,0 0 0 0 0,0 0 0 0 0,0-1 0 0 0,0 1 0 0 0,0 0 0 0 0,0 0 0 0 0,0-1 0 0 0,0 1 0 0 0,1-1 0 0 0,0 0 0 0 0,-1 0 0 0 0,1-1 0 0 0,-1 1 0 0 0,0-1 0 0 0,1 1 0 0 0,-1-1 0 0 0,0 1 0 0 0,0-1 0 0 0,1-2 0 0 0,-1 3 0 0 0,2-8 0 0 0,1 1 0 0 0,-1-1 0 0 0,0 0 0 0 0,-1 0 0 0 0,0 0 0 0 0,-1-1 0 0 0,0 1 0 0 0,0 0 0 0 0,-1 0 0 0 0,-1-18 0 0 0,-1 9 0 0 0,-1 0 0 0 0,0 0 0 0 0,-1 0 0 0 0,-10-26 0 0 0,12 39 0 0 0,-2-5 0 0 0,0 0 0 0 0,-11-18 0 0 0,14 26 0 0 0,0 0 0 0 0,0 1 0 0 0,-1-1 0 0 0,1 0 0 0 0,0 1 0 0 0,-1-1 0 0 0,1 1 0 0 0,-1-1 0 0 0,0 1 0 0 0,1 0 0 0 0,-1 0 0 0 0,0 0 0 0 0,0 0 0 0 0,0 0 0 0 0,1 0 0 0 0,-1 0 0 0 0,0 0 0 0 0,0 1 0 0 0,0-1 0 0 0,-1 1 0 0 0,-1-1 0 0 0,-18 0-1027 0 0,19 1 395 0 0,-1-1 0 0 0,1 1-1 0 0,0 0 1 0 0,0 0 0 0 0,-1 0 0 0 0,1 0-1 0 0,0 0 1 0 0,0 1 0 0 0,-1 0 0 0 0,1 0 0 0 0,0-1-1 0 0,0 2 1 0 0,0-1 0 0 0,0 0 0 0 0,-3 3-1 0 0,-7 4-8688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4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23119 0 0,'0'2'1783'0'0,"0"7"-1131"0"0,-1 1 1 0 0,0 0-1 0 0,-1-1 1 0 0,0 1-1 0 0,-1-1 1 0 0,-7 18-1 0 0,-30 54 3102 0 0,19-43-4214 0 0,-52 89 465 0 0,-10 20-6 0 0,76-132 1 0 0,5-5 0 0 0,5-7 0 0 0,2-4 0 0 0,-2 0 0 0 0,0 0 0 0 0,1 0 0 0 0,-1 0 0 0 0,0 0 0 0 0,0-1 0 0 0,0 1 0 0 0,0-1 0 0 0,0 0 0 0 0,4-4 0 0 0,26-25 0 0 0,-27 25 0 0 0,45-49 0 0 0,47-69 0 0 0,23-26 0 0 0,-101 127 0 0 0,-10 10 0 0 0,1 2 0 0 0,0-1 0 0 0,1 1 0 0 0,12-9 0 0 0,-23 20 0 0 0,-1 0 0 0 0,0-1 0 0 0,0 1 0 0 0,1 0 0 0 0,-1 0 0 0 0,0 0 0 0 0,0-1 0 0 0,1 1 0 0 0,-1 0 0 0 0,0 0 0 0 0,0 0 0 0 0,1 0 0 0 0,-1 0 0 0 0,0 0 0 0 0,1 0 0 0 0,-1 0 0 0 0,0 0 0 0 0,1 0 0 0 0,-1 0 0 0 0,0 0 0 0 0,0 0 0 0 0,1 0 0 0 0,-1 0 0 0 0,0 0 0 0 0,1 0 0 0 0,-1 0 0 0 0,0 0 0 0 0,1 0 0 0 0,-1 0 0 0 0,0 0 0 0 0,0 1 0 0 0,1-1 0 0 0,-1 0 0 0 0,0 0 0 0 0,0 0 0 0 0,1 0 0 0 0,-1 1 0 0 0,0-1 0 0 0,0 0 0 0 0,0 0 0 0 0,1 1 0 0 0,-1-1 0 0 0,0 0 0 0 0,0 0 0 0 0,0 1 0 0 0,0-1 0 0 0,0 0 0 0 0,1 1 0 0 0,-1-1 0 0 0,0 0 0 0 0,0 0 0 0 0,0 1 0 0 0,0-1 0 0 0,0 0 0 0 0,0 1 0 0 0,2 10 0 0 0,-2 4 0 0 0,-1-1 0 0 0,-1 1 0 0 0,0-1 0 0 0,-5 15 0 0 0,1 2 0 0 0,-37 159 0 0 0,4-25 0 0 0,38-157-192 0 0,0 1 0 0 0,0-1 0 0 0,0 1 0 0 0,1 0 0 0 0,0 0 1 0 0,1-1-1 0 0,0 1 0 0 0,0-1 0 0 0,1 1 0 0 0,4 12 0 0 0,-5-18-24 0 0,1 0 0 0 0,-1 0 0 0 0,0 0-1 0 0,1 0 1 0 0,-1-1 0 0 0,1 1 0 0 0,0 0 0 0 0,0-1 0 0 0,0 1 0 0 0,0-1-1 0 0,1 0 1 0 0,-1 0 0 0 0,1 0 0 0 0,-1 0 0 0 0,1 0 0 0 0,0 0-1 0 0,0-1 1 0 0,-1 1 0 0 0,1-1 0 0 0,0 0 0 0 0,0 0 0 0 0,0 0 0 0 0,1 0-1 0 0,-1-1 1 0 0,0 1 0 0 0,0-1 0 0 0,0 0 0 0 0,1 1 0 0 0,-1-2-1 0 0,0 1 1 0 0,3-1 0 0 0,18-2-9980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60 22951 0 0,'8'3'2393'0'0,"-4"-1"-2182"0"0,-1-1-1 0 0,1 1 1 0 0,-1 0-1 0 0,1 0 1 0 0,-1 0-1 0 0,0 1 1 0 0,0-1-1 0 0,0 1 1 0 0,0 0-1 0 0,0 0 1 0 0,-1 0-1 0 0,1 0 1 0 0,2 4-1 0 0,2 6 677 0 0,1 1 0 0 0,5 15-1 0 0,-9-21-769 0 0,7 22 229 0 0,-1 1 0 0 0,-1 0 0 0 0,5 39-1 0 0,3 10-29 0 0,-15-73-876 0 0,0 0 0 0 0,0 0 0 0 0,1 0 0 0 0,0 0 0 0 0,6 10 0 0 0,-8-16 344 0 0,-1 0-1 0 0,1 0 1 0 0,0 0 0 0 0,0 1 0 0 0,-1-1 0 0 0,1 0 0 0 0,0 0-1 0 0,0 0 1 0 0,0 0 0 0 0,1-1 0 0 0,-1 1 0 0 0,0 0-1 0 0,0 0 1 0 0,0-1 0 0 0,1 1 0 0 0,-1 0 0 0 0,0-1 0 0 0,0 1-1 0 0,1-1 1 0 0,-1 0 0 0 0,1 0 0 0 0,-1 1 0 0 0,0-1 0 0 0,1 0-1 0 0,-1 0 1 0 0,1 0 0 0 0,-1 0 0 0 0,0 0 0 0 0,1-1 0 0 0,-1 1-1 0 0,0 0 1 0 0,1-1 0 0 0,-1 1 0 0 0,0-1 0 0 0,3 0 0 0 0</inkml:trace>
  <inkml:trace contextRef="#ctx0" brushRef="#br0" timeOffset="1">295 1 5671 0 0,'-1'1'3490'0'0,"-37"60"10342"0"0,-16 35-6968 0 0,22-38-5339 0 0,-96 156-151 0 0,114-189-1459 0 0,-2 3-457 0 0,5-11-8019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39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58 6159 0 0,'-51'-52'472'0'0,"45"47"-443"0"0,8 8 813 0 0,2 7 901 0 0,-3-1-782 0 0,0-1 0 0 0,-1 1 0 0 0,0 0 0 0 0,0 0 0 0 0,-1 0 0 0 0,0-1 0 0 0,-1 1 0 0 0,0-1 0 0 0,-5 15 0 0 0,-4 6 1340 0 0,-21 38-1 0 0,21-47-2362 0 0,0 1 1276 0 0,-9 24 0 0 0,13-21-3232 0 0,2 0-3320 0 0,4-13-2593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6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 4319 0 0,'-6'5'444'0'0,"-43"39"8293"0"0,-52 61 0 0 0,91-92-6123 0 0,15-15-1451 0 0,14-5-259 0 0,24-14-578 0 0,41-29-304 0 0,-69 43-47 0 0,-1 1 1 0 0,1 0 0 0 0,0 1 0 0 0,17-4-1 0 0,-31 9-80 0 0,-11 14-466 0 0,-11 9 666 0 0,-2-1 0 0 0,0-1 0 0 0,-2-1 0 0 0,-29 18 0 0 0,26-18-22 0 0,-17 16 351 0 0,-79 83 0 0 0,104-99-155 0 0,7-9 323 0 0,2 2 1 0 0,-1-1-1 0 0,-16 26 1 0 0,27-36-105 0 0,19-2 689 0 0,-5-2-1128 0 0,0-1 0 0 0,-1-1 0 0 0,1 0 0 0 0,18-10-1 0 0,47-29 223 0 0,-23 12-187 0 0,114-57-84 0 0,33-28-2589 0 0,-201 115 2140 0 0,1 0 1 0 0,-1 0-1 0 0,1 0 0 0 0,-1-1 1 0 0,0 1-1 0 0,0 0 1 0 0,1 0-1 0 0,0-3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4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4 131 22055 0 0,'0'0'79'0'0,"-1"-1"0"0"0,1 1 0 0 0,0 0 0 0 0,0 0 0 0 0,-1 0-1 0 0,1-1 1 0 0,0 1 0 0 0,0 0 0 0 0,0-1 0 0 0,-1 1 0 0 0,1 0 0 0 0,0 0 0 0 0,0-1 0 0 0,0 1-1 0 0,0 0 1 0 0,0-1 0 0 0,0 1 0 0 0,0 0 0 0 0,0-1 0 0 0,-1 1 0 0 0,1 0 0 0 0,0-1-1 0 0,0 1 1 0 0,0 0 0 0 0,1-1 0 0 0,-1 1 0 0 0,0 0 0 0 0,0-1 0 0 0,7-10 1500 0 0,19-9 567 0 0,-19 15-1420 0 0,14-8 267 0 0,0-1 0 0 0,1 2 1 0 0,46-17-1 0 0,-62 26-993 0 0,1 2 0 0 0,0-1 0 0 0,0 1 0 0 0,0 0 0 0 0,7 0 0 0 0,17-3 0 0 0,-22 3 0 0 0,-1 0 0 0 0,16 1 0 0 0,2-1 0 0 0,-23 1-88 0 0,18-1-2419 0 0,-20 1 2105 0 0,0 0 0 0 0,0 0 0 0 0,-1 0 0 0 0,1 0 0 0 0,0 0 0 0 0,0 0 0 0 0,0 1 0 0 0,0-1-1 0 0,0 0 1 0 0,0 0 0 0 0,0 1 0 0 0,0-1 0 0 0,-1 1 0 0 0,1-1 0 0 0,1 1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8751 0 0,'-10'15'893'0'0,"0"0"-1"0"0,2 0 0 0 0,0 1 0 0 0,0 0 1 0 0,2 1-1 0 0,0 0 0 0 0,-7 32 0 0 0,3 8 3524 0 0,-2 62-1 0 0,5-44-1915 0 0,-21 178 2626 0 0,26-238-5088 0 0,-5 72 208 0 0,7-75-218 0 0,0 0-1 0 0,1 0 0 0 0,0 1 1 0 0,6 22-1 0 0,-5-29-27 0 0,0-1 0 0 0,0 1 0 0 0,0-1 0 0 0,1 0 0 0 0,0 0 0 0 0,4 7 0 0 0,-5-10 0 0 0,0 1 0 0 0,0-1 0 0 0,1 0 0 0 0,-1 1 0 0 0,1-1 0 0 0,-1 0 0 0 0,1-1 0 0 0,0 1 0 0 0,0 0 0 0 0,0-1 0 0 0,0 1 0 0 0,0-1 0 0 0,4 1 0 0 0,5 1 0 0 0,1-1 0 0 0,0-1 0 0 0,-1 0 0 0 0,1-1 0 0 0,0 0 0 0 0,0-1 0 0 0,0 0 0 0 0,15-4 0 0 0,11-4 0 0 0,51-19 0 0 0,9-14 0 0 0,-60 24 0 0 0,-28 12-146 0 0,0-1 1 0 0,-1 0-1 0 0,0 0 1 0 0,0-1-1 0 0,0-1 0 0 0,-1 0 1 0 0,-1 0-1 0 0,1-1 1 0 0,6-11-1 0 0,-1 0-7426 0 0,0-4-2624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178 457 16327 0 0,'14'-12'287'0'0,"-1"0"-1"0"0,0-1 0 0 0,-1-1 0 0 0,0 0 1 0 0,-1-1-1 0 0,-1 0 0 0 0,16-33 1 0 0,-16 26 189 0 0,-1 0 1 0 0,-1-1 0 0 0,-2 0-1 0 0,0-1 1 0 0,4-32 0 0 0,-9 47-95 0 0,0 1 0 0 0,-1 0-1 0 0,1-1 1 0 0,-2 1 0 0 0,-1-12 0 0 0,1 17-276 0 0,0-1-1 0 0,0 0 1 0 0,0 0-1 0 0,-1 1 1 0 0,1-1 0 0 0,-1 1-1 0 0,0 0 1 0 0,0-1-1 0 0,0 1 1 0 0,-1 0 0 0 0,1 0-1 0 0,-6-5 1 0 0,5 5-74 0 0,-1 0 0 0 0,0 0 0 0 0,0 0 0 0 0,0 0 0 0 0,0 1 0 0 0,0-1 0 0 0,0 1 0 0 0,-1 0 0 0 0,1 0 0 0 0,-1 1 0 0 0,0-1 1 0 0,1 1-1 0 0,-1 0 0 0 0,-5 0 0 0 0,4 1 22 0 0,0 0 1 0 0,0 0 0 0 0,1 1-1 0 0,-1 0 1 0 0,0 0 0 0 0,0 0 0 0 0,1 1-1 0 0,-1 0 1 0 0,1 0 0 0 0,-1 0-1 0 0,-6 5 1 0 0,2-2 161 0 0,1 1-1 0 0,-1 1 1 0 0,1-1 0 0 0,1 2-1 0 0,-1-1 1 0 0,-10 12 0 0 0,15-14-13 0 0,0 0 0 0 0,1 1 0 0 0,-1-1 1 0 0,1 1-1 0 0,0-1 0 0 0,0 1 0 0 0,1 0 1 0 0,0 0-1 0 0,0 0 0 0 0,0 1 0 0 0,1-1 1 0 0,-2 10-1 0 0,3-2-46 0 0,0 0 0 0 0,1 0 0 0 0,0 1 0 0 0,6 21 0 0 0,19 55 892 0 0,-1-4-547 0 0,-12-15-502 0 0,-4 1 0 0 0,-2 0 0 0 0,-5 113 0 0 0,-4-139 0 0 0,-3 0 0 0 0,-15 67 0 0 0,-38 87 0 0 0,54-189-10 0 0,0 0-126 0 0,0 1 0 0 0,-1-1 0 0 0,0 0 0 0 0,-1 0 0 0 0,-12 17-1 0 0,8-19-683 0 0,4-8-1413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6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37 248 16583 0 0,'-23'16'1730'0'0,"22"-14"-1455"0"0,-1 0 1 0 0,0 0 0 0 0,1 0 0 0 0,0 0-1 0 0,-1 0 1 0 0,1 1 0 0 0,0-1-1 0 0,-1 4 1 0 0,1-4 251 0 0,1-1-225 0 0,1 0 1 0 0,0 0 0 0 0,-1 0 0 0 0,1 0 0 0 0,-1 0 0 0 0,1 0 0 0 0,0-1 0 0 0,0 1 0 0 0,-1 0-1 0 0,1 0 1 0 0,0 0 0 0 0,0-1 0 0 0,0 1 0 0 0,0 0 0 0 0,0-1 0 0 0,1 1 0 0 0,2 1 292 0 0,1 0 0 0 0,-1-1 1 0 0,0 1-1 0 0,1-1 0 0 0,-1 0 1 0 0,1-1-1 0 0,6 1 0 0 0,33-1 787 0 0,-43 0-1384 0 0,64-4 22 0 0,0-3-1 0 0,-1-3 0 0 0,0-2 1 0 0,-1-3-1 0 0,-1-3 0 0 0,0-3 1 0 0,59-29-1 0 0,71-39-19 0 0,-124 51-932 0 0,-49 27-530 0 0,21-11 0 0 0,-33 19 723 0 0,1 0 0 0 0,-1 1 0 0 0,0 0 1 0 0,1 0-1 0 0,-1 1 0 0 0,15-2 0 0 0,-6 3-9457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1 24335 0 0,'-12'16'1398'0'0,"-1"-1"1"0"0,-18 18-1 0 0,17-19-359 0 0,1 0 0 0 0,-18 26 0 0 0,16-15-908 0 0,2 0-1 0 0,0 1 1 0 0,2 1 0 0 0,1 0-1 0 0,-7 28 1 0 0,4-1 37 0 0,-9 90 0 0 0,12 3-168 0 0,10-129 0 0 0,1 0 0 0 0,1 0 0 0 0,0-1 0 0 0,1 1 0 0 0,1-1 0 0 0,7 21 0 0 0,-9-33-15 0 0,0 0 0 0 0,0-1 0 0 0,1 1 0 0 0,-1-1 0 0 0,1 0 0 0 0,0 1 0 0 0,0-1 0 0 0,0-1 0 0 0,1 1 0 0 0,-1 0 0 0 0,1-1 0 0 0,0 0 0 0 0,0 1 0 0 0,0-2 0 0 0,8 5 0 0 0,-7-5-37 0 0,0 0-1 0 0,1 0 1 0 0,-1-1 0 0 0,0 0 0 0 0,1 0-1 0 0,-1 0 1 0 0,0 0 0 0 0,1-1 0 0 0,-1 0-1 0 0,1 0 1 0 0,-1-1 0 0 0,1 0 0 0 0,-1 0-1 0 0,8-2 1 0 0,-6 1-711 0 0,0 0-1 0 0,0-1 1 0 0,11-6 0 0 0,6-7-6776 0 0,-2-4-1581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6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18167 0 0,'0'0'1400'0'0,"-9"14"-409"0"0,7-9-470 0 0,0 0 0 0 0,1 0-1 0 0,-1 1 1 0 0,1-1 0 0 0,0 1 0 0 0,0-1 0 0 0,0 8-1 0 0,2 42 5664 0 0,1-20-4325 0 0,-2-4-1859 0 0,1-1 0 0 0,1 1 0 0 0,2-1 0 0 0,10 41 0 0 0,-13-68 0 0 0,0 0 0 0 0,0 0 0 0 0,0 0 0 0 0,1 0 0 0 0,-1 0 0 0 0,1-1 0 0 0,0 1 0 0 0,-1 0 0 0 0,1-1 0 0 0,1 0 0 0 0,-1 1 0 0 0,0-1 0 0 0,0 0 0 0 0,1 0 0 0 0,-1 0 0 0 0,5 2 0 0 0,-5-3 0 0 0,1 0 0 0 0,-1 0 0 0 0,1 0 0 0 0,-1-1 0 0 0,1 1 0 0 0,-1-1 0 0 0,1 0 0 0 0,-1 1 0 0 0,1-1 0 0 0,-1 0 0 0 0,1 0 0 0 0,0-1 0 0 0,-1 1 0 0 0,1-1 0 0 0,-1 1 0 0 0,1-1 0 0 0,-1 0 0 0 0,0 0 0 0 0,1 0 0 0 0,-1 0 0 0 0,4-2 0 0 0,9-7 0 0 0,0-1 0 0 0,0-1 0 0 0,-1 0 0 0 0,-1 0 0 0 0,0-2 0 0 0,21-27 0 0 0,58-101 0 0 0,-81 122 0 0 0,24-45 0 0 0,-31 61 0 0 0,-3 7 0 0 0,0 7 0 0 0,-5 34 0 0 0,1-7 0 0 0,3 59 0 0 0,0-86 0 0 0,1 0 0 0 0,1 0 0 0 0,0 0 0 0 0,0 0 0 0 0,1 0 0 0 0,0 0 0 0 0,1-1 0 0 0,0 1 0 0 0,0-1 0 0 0,10 14 0 0 0,-13-21 0 0 0,1 0 0 0 0,-1 0 0 0 0,1 0 0 0 0,0-1 0 0 0,-1 1 0 0 0,1 0 0 0 0,0-1 0 0 0,0 1 0 0 0,0-1 0 0 0,0 1 0 0 0,0-1 0 0 0,1 0 0 0 0,-1 0 0 0 0,0 0 0 0 0,0 0 0 0 0,1-1 0 0 0,-1 1 0 0 0,1-1 0 0 0,-1 1 0 0 0,0-1 0 0 0,1 0 0 0 0,2 0 0 0 0,-2 0 0 0 0,0-1 0 0 0,0 1 0 0 0,-1-1 0 0 0,1 0 0 0 0,0 0 0 0 0,-1 0 0 0 0,1-1 0 0 0,-1 1 0 0 0,1 0 0 0 0,-1-1 0 0 0,0 0 0 0 0,0 1 0 0 0,1-1 0 0 0,-1 0 0 0 0,0 0 0 0 0,-1 0 0 0 0,1-1 0 0 0,0 1 0 0 0,1-3 0 0 0,3-4 0 0 0,-1 0 0 0 0,0-1 0 0 0,-1 1 0 0 0,0-1 0 0 0,0 0 0 0 0,-1 0 0 0 0,-1 0 0 0 0,1-1 0 0 0,-2 1 0 0 0,2-13 0 0 0,-3 20-23 0 0,0 0 0 0 0,0 1 0 0 0,-1-1 0 0 0,1 0 0 0 0,-1 0 0 0 0,1 1 0 0 0,-1-1 0 0 0,0 1 0 0 0,0-1 0 0 0,0 1 0 0 0,0-1 0 0 0,0 1 1 0 0,-1-1-1 0 0,1 1 0 0 0,-3-3 0 0 0,-1-1-186 0 0,-1 1 0 0 0,0 0 0 0 0,-12-9-1 0 0,13 11 48 0 0,0-1-1 0 0,0 0 0 0 0,0 0 0 0 0,0-1 0 0 0,-5-7 0 0 0,5 5-1048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7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8463 0 0,'8'3'879'0'0,"6"4"1714"0"0,1 1 1 0 0,-1-1-1 0 0,16 14 1 0 0,-24-17-1571 0 0,0 1 0 0 0,0 1 0 0 0,-1-1 0 0 0,0 1 0 0 0,0 0 0 0 0,0 0 0 0 0,-1 1 0 0 0,0-1 0 0 0,3 9 0 0 0,1 3-822 0 0,-1 0 0 0 0,-2 0 0 0 0,1 1 0 0 0,-2 0 1 0 0,-1 0-1 0 0,0 1 0 0 0,-1-1 0 0 0,-2 39 0 0 0,-2-30-32 0 0,-1-1-1 0 0,-1 1 1 0 0,-2-1-1 0 0,-1 0 1 0 0,-17 45-1 0 0,16-53-168 0 0,-1-1 0 0 0,-1 1 0 0 0,0-1 0 0 0,-1-1 0 0 0,-1 0 0 0 0,-1-1 0 0 0,-1 0 0 0 0,0-1 0 0 0,0 0 0 0 0,-2-1 0 0 0,-26 18 0 0 0,25-21 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6:0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40 20039 0 0,'-6'4'4738'0'0,"21"-14"-2397"0"0,4 4-159 0 0,36-6 1 0 0,-21 5-1452 0 0,-21 4-681 0 0,0 1 0 0 0,0 0 1 0 0,0 1-1 0 0,0 1 0 0 0,0 0 0 0 0,0 1 1 0 0,0 0-1 0 0,0 1 0 0 0,0 0 1 0 0,19 7-1 0 0,-7-1-50 0 0,-15-6 0 0 0,0 1 0 0 0,-1 0 0 0 0,0 1 0 0 0,11 5 0 0 0,-17-7 0 0 0,-1 0 0 0 0,1 0 0 0 0,-1 0 0 0 0,1 0 0 0 0,-1 0 0 0 0,0 0 0 0 0,0 1 0 0 0,0-1 0 0 0,0 1 0 0 0,0-1 0 0 0,0 1 0 0 0,-1 0 0 0 0,0-1 0 0 0,1 1 0 0 0,-1 0 0 0 0,0 0 0 0 0,1 6 0 0 0,0 3 0 0 0,-1 0 0 0 0,0 0 0 0 0,-2 23 0 0 0,0 11 0 0 0,12 119 0 0 0,35 171 0 0 0,-40-303 0 0 0,9 55 0 0 0,6 120 0 0 0,-21-197 0 0 0,0-1 0 0 0,-1 1 0 0 0,0 0 0 0 0,-1 0 0 0 0,0 0 0 0 0,0-1 0 0 0,-1 1 0 0 0,-1-1 0 0 0,0 0 0 0 0,0 0 0 0 0,-1 0 0 0 0,0 0 0 0 0,-1-1 0 0 0,0 0 0 0 0,-1 0 0 0 0,1 0 0 0 0,-2-1 0 0 0,1 0 0 0 0,-1-1 0 0 0,0 1 0 0 0,-1-2 0 0 0,-16 12 0 0 0,2-5 0 0 0,0-1 0 0 0,-1-1 0 0 0,0-1 0 0 0,-50 12 0 0 0,62-18 0 0 0,12-4 0 0 0,-1 0 0 0 0,1 0 0 0 0,-1 0 0 0 0,1 0 0 0 0,-1 1 0 0 0,1-1 0 0 0,-1 0 0 0 0,1 0 0 0 0,-1 0 0 0 0,1 1 0 0 0,0-1 0 0 0,-1 0 0 0 0,1 0 0 0 0,-1 1 0 0 0,1-1 0 0 0,0 0 0 0 0,-1 1 0 0 0,1-1 0 0 0,0 1 0 0 0,-1-1 0 0 0,1 0 0 0 0,0 1 0 0 0,-1 0 0 0 0,4 3 0 0 0,-3-3 0 0 0,3 3 0 0 0,0 1 0 0 0,0-1 0 0 0,1 0 0 0 0,-1 0 0 0 0,1-1 0 0 0,0 1 0 0 0,0-1 0 0 0,0 0 0 0 0,0 0 0 0 0,1 0 0 0 0,-1 0 0 0 0,1-1 0 0 0,0 1 0 0 0,9 2 0 0 0,2 0 0 0 0,0 0 0 0 0,1-2 0 0 0,23 4 0 0 0,-8-5 0 0 0,-1 0 0 0 0,1-2 0 0 0,-1-1 0 0 0,1-2 0 0 0,-1-1 0 0 0,41-10 0 0 0,-71 14 0 0 0,1-1 0 0 0,-1 1 0 0 0,1 0 0 0 0,-1-1 0 0 0,0 1 0 0 0,1-1 0 0 0,-1 0 0 0 0,0 0 0 0 0,0 1 0 0 0,1-1 0 0 0,-1 0 0 0 0,0 0 0 0 0,0 0 0 0 0,0 0 0 0 0,0 0 0 0 0,1-2 0 0 0,-2 2 0 0 0,1 0 0 0 0,-1 0 0 0 0,0 1 0 0 0,0-1 0 0 0,0 0 0 0 0,0 0 0 0 0,0 0 0 0 0,0 0 0 0 0,0 0 0 0 0,0 0 0 0 0,0 0 0 0 0,0 0 0 0 0,0 0 0 0 0,-1 1 0 0 0,1-1 0 0 0,0 0 0 0 0,-1 0 0 0 0,1 0 0 0 0,0 0 0 0 0,-1 1 0 0 0,1-1 0 0 0,-1 0 0 0 0,0 0 0 0 0,1 1 0 0 0,-1-1 0 0 0,0 0 0 0 0,0 0 0 0 0,-11-10-2111 0 0,-3 2-4806 0 0,-6-3-3279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0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2007 11775 0 0,'15'21'908'0'0,"-15"-21"-899"0"0,0 1-1 0 0,1-1 0 0 0,-1 1 0 0 0,0-1 1 0 0,0 1-1 0 0,0-1 0 0 0,0 0 0 0 0,1 1 1 0 0,-1-1-1 0 0,0 1 0 0 0,0-1 1 0 0,0 1-1 0 0,0-1 0 0 0,0 1 0 0 0,0-1 1 0 0,0 1-1 0 0,0-1 0 0 0,0 1 0 0 0,-1-1 1 0 0,1 0-1 0 0,0 1 0 0 0,0-1 1 0 0,0 1-1 0 0,0-1 0 0 0,-1 1 0 0 0,1-1 1 0 0,0 0-1 0 0,0 1 0 0 0,-1-1 0 0 0,1 0 1 0 0,-1 1-1 0 0,1-1-14 0 0,0 0 1 0 0,0 0-1 0 0,0 0 0 0 0,0 0 1 0 0,0 0-1 0 0,0 0 0 0 0,0 0 1 0 0,0 0-1 0 0,0 0 1 0 0,-1 0-1 0 0,1 0 0 0 0,0 0 1 0 0,0 1-1 0 0,0-1 0 0 0,0 0 1 0 0,0 0-1 0 0,0 0 0 0 0,0 0 1 0 0,0 0-1 0 0,0 0 0 0 0,0 0 1 0 0,0 0-1 0 0,0 0 0 0 0,0 0 1 0 0,0 0-1 0 0,0 0 1 0 0,0 0-1 0 0,0 0 0 0 0,0 0 1 0 0,0 1-1 0 0,0-1 0 0 0,0 0 1 0 0,0 0-1 0 0,0 0 0 0 0,0 0 1 0 0,0 0-1 0 0,0 0 0 0 0,0 0 1 0 0,0 0-1 0 0,0 0 1 0 0,0 0-1 0 0,0 0 0 0 0,0 0 1 0 0,0 1-1 0 0,0-1 0 0 0,0 0 1 0 0,0 0-1 0 0,0 0 0 0 0,0 0 1 0 0,0 0-1 0 0,0 0 0 0 0,0 0 1 0 0,0 0-1 0 0,0 0 0 0 0,0 0 1 0 0,0 0-1 0 0,0 0 1 0 0,1 0-1 0 0,-1 0 0 0 0,0 0 1 0 0,0 0-1 0 0,3 0 187 0 0,-1 0 0 0 0,1 0-1 0 0,0 0 1 0 0,0-1 0 0 0,0 1 0 0 0,-1-1 0 0 0,1 0-1 0 0,0 1 1 0 0,4-4 0 0 0,30-15 3659 0 0,-31 15-3675 0 0,49-29 1391 0 0,72-59 0 0 0,50-56 1947 0 0,-101 83-1839 0 0,233-199 642 0 0,-161 125-1583 0 0,1-1-12 0 0,52-27 143 0 0,16-14-59 0 0,-139 112-452 0 0,171-116-1 0 0,-73 85-338 0 0,62-39-5 0 0,-206 118 1 0 0,60-44 0 0 0,-79 54 0 0 0,0 0 0 0 0,0-1 0 0 0,-1-1 0 0 0,14-19 0 0 0,-24 29-151 0 0,-1 0 0 0 0,0 0 0 0 0,0 1 0 0 0,0-1 0 0 0,0 0 0 0 0,0 0 0 0 0,-1 0-1 0 0,1 0 1 0 0,-1 0 0 0 0,0-1 0 0 0,0 1 0 0 0,0 0 0 0 0,0 0 0 0 0,-1 0 0 0 0,1 0 0 0 0,-1 0 0 0 0,0 0 0 0 0,0 0 0 0 0,0 0 0 0 0,0 1 0 0 0,0-1 0 0 0,-1 0 0 0 0,1 0-1 0 0,-1 1 1 0 0,0-1 0 0 0,0 1 0 0 0,1 0 0 0 0,-2-1 0 0 0,-1-1 0 0 0,-12-11-2838 0 0,-3-1-5267 0 0,7 6 881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0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8031 0 0,'5'-2'222'0'0,"0"-1"0"0"0,1 0 0 0 0,6-5 0 0 0,10-6 1661 0 0,76-29 6700 0 0,-27 18-4400 0 0,98-21 0 0 0,-158 44-3689 0 0,1 0 1 0 0,0 1-1 0 0,0 0 1 0 0,16 1-1 0 0,-23 0-303 0 0,0 0 0 0 0,0 1 1 0 0,0 0-1 0 0,1 0 0 0 0,-1 0 0 0 0,0 1 0 0 0,0-1 0 0 0,-1 1 1 0 0,1 0-1 0 0,0 1 0 0 0,-1-1 0 0 0,7 6 0 0 0,-10-7-189 0 0,1 0-1 0 0,-1 1 1 0 0,0-1 0 0 0,1 1-1 0 0,-1-1 1 0 0,0 1-1 0 0,0 0 1 0 0,0-1-1 0 0,0 1 1 0 0,0 0 0 0 0,-1 0-1 0 0,1 0 1 0 0,-1-1-1 0 0,1 1 1 0 0,-1 0-1 0 0,1 0 1 0 0,-1 0-1 0 0,0 0 1 0 0,0 0 0 0 0,0 0-1 0 0,0 0 1 0 0,0 0-1 0 0,-1 0 1 0 0,1 0-1 0 0,-1 0 1 0 0,1 0 0 0 0,-1 0-1 0 0,0-1 1 0 0,1 1-1 0 0,-1 0 1 0 0,0 0-1 0 0,-2 2 1 0 0,-3 6-1 0 0,-1 0 1 0 0,0-1-1 0 0,-1 0 1 0 0,-10 10-1 0 0,11-11-1 0 0,-65 64 0 0 0,-55 64 0 0 0,98-98-220 0 0,15-19-915 0 0,-1-1 0 0 0,-26 26 0 0 0,24-31-6100 0 0,3-8-2201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6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8231 0 0,'-1'1'638'0'0,"-1"2"-115"0"0,-1-1 1 0 0,1 0 0 0 0,0 1-1 0 0,0-1 1 0 0,1 1 0 0 0,-1 0-1 0 0,0 0 1 0 0,1 0 0 0 0,0 0-1 0 0,-1 0 1 0 0,1 0-1 0 0,0 0 1 0 0,1 0 0 0 0,-1 0-1 0 0,1 0 1 0 0,-1 0 0 0 0,1 1-1 0 0,0-1 1 0 0,0 5 0 0 0,2 8 489 0 0,0-1-1 0 0,1 0 1 0 0,5 16 0 0 0,-2-6-182 0 0,-2-8-357 0 0,31 154 2369 0 0,-31-145-2406 0 0,-2 1 0 0 0,0-1 0 0 0,-2 0 0 0 0,-5 44 0 0 0,4-63-302 0 0,0-1 1 0 0,-1 0-1 0 0,0 0 1 0 0,0 0-1 0 0,-3 7 1 0 0,4-11-88 0 0,1-1-1 0 0,-1 1 1 0 0,0-1 0 0 0,0 1 0 0 0,0-1-1 0 0,0 0 1 0 0,0 1 0 0 0,0-1-1 0 0,-1 0 1 0 0,1 0 0 0 0,0 0 0 0 0,0 0-1 0 0,-1 0 1 0 0,1 0 0 0 0,-1 0 0 0 0,1 0-1 0 0,-1-1 1 0 0,1 1 0 0 0,-1-1 0 0 0,0 1-1 0 0,1-1 1 0 0,-1 1 0 0 0,0-1 0 0 0,-2 0-1 0 0,-1 0 11 0 0,0 0-1 0 0,0-1 0 0 0,-1 0 0 0 0,1 0 1 0 0,0-1-1 0 0,0 1 0 0 0,0-1 0 0 0,0 0 1 0 0,1 0-1 0 0,-1-1 0 0 0,0 1 0 0 0,1-1 1 0 0,0 0-1 0 0,-1 0 0 0 0,1-1 0 0 0,0 1 1 0 0,1-1-1 0 0,-6-6 0 0 0,6 6-91 0 0,-1-1 0 0 0,1-1 1 0 0,-1 1-1 0 0,1 0 0 0 0,1-1 0 0 0,-1 1 0 0 0,1-1 1 0 0,0 0-1 0 0,0 0 0 0 0,1 0 0 0 0,0 0 0 0 0,0 0 0 0 0,0 0 1 0 0,1 0-1 0 0,0-9 0 0 0,2-2-805 0 0,1 0 0 0 0,0 1 0 0 0,8-20-1 0 0,10-19-8265 0 0,-5 21 535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11631 0 0,'-8'27'2259'0'0,"7"-26"-1930"0"0,0 1 0 0 0,0 0 0 0 0,0 0-1 0 0,0 0 1 0 0,0 1 0 0 0,0-1 0 0 0,0 2 0 0 0,-7 15 1899 0 0,-1-3 36 0 0,-12 25 1 0 0,4-8-1413 0 0,-62 136 147 0 0,26-53-4774 0 0,43-93-1612 0 0,3-4-1509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1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11023 0 0,'8'-6'499'0'0,"0"1"0"0"0,0 0-1 0 0,0 0 1 0 0,15-6-1 0 0,37-11 8158 0 0,-51 20-7812 0 0,0 0-1 0 0,14-2 0 0 0,-10 5-108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2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13791 0 0,'-5'110'3055'0'0,"6"-37"2427"0"0,1-47-4202 0 0,1 0-1 0 0,1 0 0 0 0,1-1 0 0 0,2 1 0 0 0,0-1 0 0 0,1-1 1 0 0,15 29-1 0 0,-21-49-1263 0 0,0 0 1 0 0,0 0-1 0 0,1-1 0 0 0,-1 1 1 0 0,1-1-1 0 0,0 0 1 0 0,0 0-1 0 0,0 0 0 0 0,0 0 1 0 0,5 3-1 0 0,-7-5-15 0 0,1-1 0 0 0,-1 1-1 0 0,0-1 1 0 0,0 1-1 0 0,0-1 1 0 0,0 0 0 0 0,0 1-1 0 0,1-1 1 0 0,-1 0 0 0 0,0 0-1 0 0,0 0 1 0 0,0 1-1 0 0,1-1 1 0 0,-1-1 0 0 0,0 1-1 0 0,0 0 1 0 0,1 0-1 0 0,-1 0 1 0 0,0-1 0 0 0,0 1-1 0 0,0-1 1 0 0,0 1 0 0 0,1-1-1 0 0,-1 1 1 0 0,0-1-1 0 0,0 1 1 0 0,0-1 0 0 0,0 0-1 0 0,0 0 1 0 0,-1 0-1 0 0,1 1 1 0 0,0-1 0 0 0,0 0-1 0 0,0 0 1 0 0,-1 0 0 0 0,1 0-1 0 0,0 0 1 0 0,-1 0-1 0 0,1-2 1 0 0,2-2-525 0 0,0-1 0 0 0,-1 0-1 0 0,0 1 1 0 0,2-8 0 0 0,-1 0-2631 0 0,-1-1 0 0 0,1-14 1 0 0,-2 8-5777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202 194 2815 0 0,'-1'-1'170'0'0,"0"0"0"0"0,0 0 0 0 0,0 0 0 0 0,0-1 0 0 0,0 1 0 0 0,0 0 0 0 0,0-1 0 0 0,0 1 0 0 0,1-1-1 0 0,-1 1 1 0 0,0-1 0 0 0,1 1 0 0 0,0-1 0 0 0,-1 0 0 0 0,1 1 0 0 0,0-1 0 0 0,0 1 0 0 0,0-1 0 0 0,0-2 0 0 0,0 1 436 0 0,1 1 1 0 0,0-1 0 0 0,-1 0 0 0 0,1 1 0 0 0,0-1 0 0 0,1 1 0 0 0,-1-1 0 0 0,0 1 0 0 0,1 0 0 0 0,2-4 0 0 0,1 0 812 0 0,0 1 1 0 0,0 0-1 0 0,1 0 1 0 0,7-6-1 0 0,10-3-217 0 0,-1 3 418 0 0,35-12 0 0 0,70-12-340 0 0,-87 24-1070 0 0,-35 10-176 0 0,-2 0-19 0 0,1 0 1 0 0,0 0-1 0 0,0 1 1 0 0,0-1-1 0 0,6 1 0 0 0,19 4 123 0 0,-20 3-46 0 0,0 7-45 0 0,-8-12-19 0 0,5 10 173 0 0,0-1 1 0 0,-2 1-1 0 0,1 0 1 0 0,3 18-1 0 0,7 50 1474 0 0,19 137 1944 0 0,-29-178-3580 0 0,3 0-1 0 0,18 58 1 0 0,-16-67-1 0 0,-7-19-111 0 0,0 0-1 0 0,7 15 0 0 0,-9-25-875 0 0</inkml:trace>
  <inkml:trace contextRef="#ctx0" brushRef="#br0" timeOffset="1">321 104 8719 0 0,'-11'41'8102'0'0,"-1"-1"-3383"0"0,4-15-3933 0 0,-13 24 1 0 0,13-34-2326 0 0,1 0 0 0 0,-2-1 0 0 0,0 0 0 0 0,-1-1 0 0 0,0 0 0 0 0,-1 0 0 0 0,-20 16 0 0 0,9-11-111 0 0,-44 25 1 0 0,-8 6 3113 0 0,63-39 1309 0 0,11-10-2703 0 0,0 1 1 0 0,0-1 0 0 0,0 0-1 0 0,0 0 1 0 0,0 0 0 0 0,0 0 0 0 0,0 0-1 0 0,0 0 1 0 0,0 0 0 0 0,0 0 70 0 0,0 1-70 0 0,1-1 0 0 0,-1 0-1 0 0,0 0 1 0 0,0 0 0 0 0,0 0-1 0 0,0 0 1 0 0,0 0 0 0 0,0 0 0 0 0,0 0-1 0 0,0 0 1 0 0,0 0 0 0 0,1 0 0 0 0,-1 0-1 0 0,0 0 1 0 0,0 0 0 0 0,0 0-1 0 0,0 0 1 0 0,0 0 0 0 0,0 0 0 0 0,1 0-1 0 0,-1 0 1 0 0,0 0 0 0 0,0 0-1 0 0,0 0 1 0 0,0 0 0 0 0,0 0 0 0 0,0 0-1 0 0,0 0 1 0 0,0 0 0 0 0,1 0-1 0 0,-1 0 1 0 0,0 0 0 0 0,0 0 0 0 0,0-1 70 0 0,0 1-70 0 0,0 0-1 0 0,0 0 1 0 0,0 0 0 0 0,29-12 5111 0 0,-19 8-5879 0 0,52-21 2309 0 0,118-46 2034 0 0,-135 52-3070 0 0,-22 9-1983 0 0,-1 0-4819 0 0,-5 5-1557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2503 0 0,'-8'0'224'0'0,"1"3"-224"0"0,0 1 0 0 0,0 2 0 0 0,0-1 2000 0 0,3 1 360 0 0,-2 1 2512 0 0,1 0-3048 0 0,0-2 1560 0 0,5 4-1712 0 0,-1-1-608 0 0,8-2-680 0 0,3-2-5744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3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15375 0 0,'-11'10'622'0'0,"-1"2"719"0"0,1 0 1 0 0,-10 14 0 0 0,17-22-354 0 0,1 1 0 0 0,1 0 0 0 0,-1 0 0 0 0,1 0 0 0 0,-4 9 0 0 0,6-13-846 0 0,0 0 0 0 0,-1 0 1 0 0,1 0-1 0 0,0 0 1 0 0,0 0-1 0 0,0 0 0 0 0,0-1 1 0 0,0 1-1 0 0,0 0 0 0 0,0 0 1 0 0,0 0-1 0 0,0 0 0 0 0,0 0 1 0 0,0 0-1 0 0,0 0 1 0 0,1 0-1 0 0,-1-1 0 0 0,0 1 1 0 0,1 0-1 0 0,-1 0 0 0 0,1 0 1 0 0,-1-1-1 0 0,2 2 0 0 0,-1-1 2 0 0,0 0 0 0 0,0 0 0 0 0,0-1 0 0 0,0 1-1 0 0,1 0 1 0 0,-1-1 0 0 0,0 1 0 0 0,1-1 0 0 0,-1 1-1 0 0,0-1 1 0 0,1 0 0 0 0,-1 1 0 0 0,3-1-1 0 0,3 0 75 0 0,0 0-1 0 0,1 0 1 0 0,-1-1-1 0 0,11-2 1 0 0,8-3-97 0 0,52-21-1 0 0,-26 8-61 0 0,-16 6-200 0 0,30-9-342 0 0,-52 17-1734 0 0</inkml:trace>
  <inkml:trace contextRef="#ctx0" brushRef="#br0" timeOffset="1">257 148 4543 0 0,'-2'4'246'0'0,"0"1"0"0"0,1-1-1 0 0,0 1 1 0 0,0 0 0 0 0,0-1-1 0 0,0 9 1 0 0,1 15 4220 0 0,5 27 4439 0 0,-1-15-4797 0 0,7 54 1556 0 0,-9-53-4888 0 0,3 95 1809 0 0,-4-109-5009 0 0,3 15-6768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3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 13903 0 0,'-2'4'621'0'0,"0"-1"-1"0"0,0 1 0 0 0,1 0 1 0 0,-1 0-1 0 0,1-1 1 0 0,0 1-1 0 0,0 0 0 0 0,1 0 1 0 0,-1 0-1 0 0,1 6 0 0 0,-1 7 4145 0 0,20-12-1363 0 0,-16-5-3193 0 0,0-1 1 0 0,1 1 0 0 0,-1-1 0 0 0,0 1-1 0 0,0-1 1 0 0,0 0 0 0 0,0-1 0 0 0,4-1-1 0 0,7-3 166 0 0,-5 3-214 0 0,1-2 0 0 0,-1 1 0 0 0,0-1-1 0 0,0-1 1 0 0,-1 1 0 0 0,9-9 0 0 0,18-11-197 0 0,-37 43-12288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4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9503 0 0,'0'0'728'0'0,"5"7"1440"0"0,7 4 2044 0 0,-6-6-3226 0 0,-1 0 1 0 0,0 0-1 0 0,-1 0 0 0 0,1 0 1 0 0,-1 1-1 0 0,0 0 1 0 0,0 0-1 0 0,-1 0 1 0 0,4 8-1 0 0,3 15-571 0 0,-2 2-1 0 0,7 38 1 0 0,-8-50-2723 0 0,-1-9-4721 0 0</inkml:trace>
  <inkml:trace contextRef="#ctx0" brushRef="#br0" timeOffset="1">167 62 2359 0 0,'14'-3'614'0'0,"-12"1"236"0"0,0 1 0 0 0,1 0 0 0 0,-1 0 1 0 0,1 0-1 0 0,-1 0 0 0 0,1 0 0 0 0,-1 0 0 0 0,1 0 1 0 0,0 1-1 0 0,-1-1 0 0 0,1 1 0 0 0,0 0 1 0 0,-1 0-1 0 0,6 1 0 0 0,25-5 3856 0 0,-22 2-3465 0 0,-1 1 1 0 0,17 0-1 0 0,-25 1-1110 0 0,0 0 0 0 0,0 0 0 0 0,1 1 0 0 0,-1-1 0 0 0,0 0 0 0 0,0 1-1 0 0,0 0 1 0 0,0 0 0 0 0,1-1 0 0 0,-1 1 0 0 0,0 0 0 0 0,0 1 0 0 0,-1-1 0 0 0,1 0 0 0 0,0 1 0 0 0,3 2 0 0 0,-4-3-126 0 0,0 1 0 0 0,-1 0 1 0 0,1-1-1 0 0,0 1 0 0 0,0 0 1 0 0,-1-1-1 0 0,1 1 0 0 0,-1 0 0 0 0,0 0 1 0 0,1 0-1 0 0,-1-1 0 0 0,0 1 1 0 0,0 0-1 0 0,0 0 0 0 0,0 0 1 0 0,-1 0-1 0 0,1-1 0 0 0,0 1 1 0 0,-1 0-1 0 0,1 0 0 0 0,-1-1 0 0 0,0 1 1 0 0,0 0-1 0 0,-1 2 0 0 0,-3 5 29 0 0,0 0 0 0 0,-12 16 0 0 0,16-23-11 0 0,-12 14 61 0 0,-1 0 0 0 0,-20 17-1 0 0,-9 9 130 0 0,-2 11 2299 0 0,46-53-2299 0 0,1 1 0 0 0,-1-1 0 0 0,1 1 1 0 0,0-1-1 0 0,-1 0 0 0 0,1 1 0 0 0,0-1 0 0 0,-1 0 0 0 0,1 0 0 0 0,2-1 0 0 0,-4 1-261 0 0,11 0 195 0 0,0-1 0 0 0,-1-1 0 0 0,20-5 0 0 0,-17 3-57 0 0,-1 2-1 0 0,16-3 0 0 0,-14 4-220 0 0,-8 1-81 0 0,-1-1 0 0 0,1 1 1 0 0,0 0-1 0 0,9 1 1 0 0,-14-1-456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4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 5671 0 0,'-10'12'379'0'0,"-9"15"13305"0"0,34-30-8245 0 0,-1 0-3653 0 0,402-16 4022 0 0,-374 19-6333 0 0,-26 1-893 0 0,0-1 1 0 0,1-1 0 0 0,-1-1 0 0 0,0 0 0 0 0,24-6 0 0 0,-20 0-8779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19607 0 0,'1'2'214'0'0,"-1"0"-1"0"0,0 1 0 0 0,1-1 1 0 0,0 0-1 0 0,-1 0 0 0 0,1 1 1 0 0,0-1-1 0 0,0 0 1 0 0,1 0-1 0 0,-1 0 0 0 0,2 2 1 0 0,7 17 2524 0 0,2 17 1828 0 0,-8-28-4106 0 0,0 0-1 0 0,-1 0 1 0 0,-1 0 0 0 0,0 0-1 0 0,0 0 1 0 0,0 20 0 0 0,-5 7-309 0 0,1 2-1037 0 0,1-15-3322 0 0</inkml:trace>
  <inkml:trace contextRef="#ctx0" brushRef="#br0" timeOffset="1">10 40 5727 0 0,'-1'-19'6666'0'0,"1"18"-6221"0"0,0 0 1 0 0,0 0-1 0 0,1 1 0 0 0,-1-1 1 0 0,1 0-1 0 0,-1 0 1 0 0,1 0-1 0 0,-1 0 1 0 0,1 0-1 0 0,-1 1 1 0 0,1-1-1 0 0,0 0 0 0 0,0 1 1 0 0,-1-1-1 0 0,1 0 1 0 0,0 1-1 0 0,0-1 1 0 0,0 1-1 0 0,-1-1 0 0 0,1 1 1 0 0,0 0-1 0 0,0-1 1 0 0,0 1-1 0 0,0 0 1 0 0,0-1-1 0 0,0 1 1 0 0,0 0-1 0 0,1 0 0 0 0,33-4 3429 0 0,-32 4-3616 0 0,26 0 296 0 0,0 2 0 0 0,0 0 0 0 0,-1 2 1 0 0,1 1-1 0 0,40 13 0 0 0,-62-16-554 0 0,-1 0 0 0 0,1 1 0 0 0,0 0 0 0 0,-1 0 0 0 0,12 8 0 0 0,-17-10 0 0 0,1 0 0 0 0,0 0 0 0 0,-1 0 0 0 0,1 1 0 0 0,-1-1 0 0 0,1 1 0 0 0,-1-1 0 0 0,0 1 0 0 0,0-1 0 0 0,0 1 0 0 0,0 0 0 0 0,0 0 0 0 0,0-1 0 0 0,0 1 0 0 0,0 0 0 0 0,-1 0 0 0 0,1 0 0 0 0,-1 0 0 0 0,0 0 0 0 0,1 0 0 0 0,-1 0 0 0 0,0 0 0 0 0,0 0 0 0 0,0 0 0 0 0,-1 2 0 0 0,0 1 0 0 0,0 1 0 0 0,-1-1 0 0 0,0 1 0 0 0,0-1 0 0 0,0 0 0 0 0,-1 0 0 0 0,0 0 0 0 0,0 0 0 0 0,0-1 0 0 0,0 1 0 0 0,-1-1 0 0 0,0 0 0 0 0,0 0 0 0 0,-6 5 0 0 0,1-1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7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14191 0 0,'-13'16'1729'0'0,"1"1"-1"0"0,1 0 0 0 0,-13 27 1 0 0,-1 0 5832 0 0,27-43-7076 0 0,0-1-399 0 0,0 1 0 0 0,0-1-1 0 0,0 0 1 0 0,1 1 0 0 0,-1-1 0 0 0,0 0-1 0 0,0-1 1 0 0,1 1 0 0 0,-1 0-1 0 0,0-1 1 0 0,0 1 0 0 0,0-1 0 0 0,4-1-1 0 0,29-17 552 0 0,-18 10-302 0 0,1-2 66 0 0,31-25 0 0 0,-36 26-1203 0 0,0 0 0 0 0,0 0 1 0 0,1 2-1 0 0,20-10 0 0 0</inkml:trace>
  <inkml:trace contextRef="#ctx0" brushRef="#br0" timeOffset="1">194 84 4519 0 0,'29'53'2419'0'0,"14"32"5816"0"0,-27-46-6355 0 0,-3 2 0 0 0,-1 0 0 0 0,-2 0 1 0 0,8 79-1 0 0,-17-96-1594 0 0,0 0 1 0 0,-2 0 0 0 0,-1 0-1 0 0,-1 0 1 0 0,-1-1 0 0 0,-10 35-1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487 1 9615 0 0,'-9'11'12335'0'0,"11"-9"-11800"0"0,3 6 514 0 0,-1 6-752 0 0,-4-14-300 0 0,2 12-2195 0 0,-2-11 2140 0 0,0-1-1 0 0,0 0 0 0 0,0 0 0 0 0,0 1 1 0 0,0-1-1 0 0,0 0 0 0 0,0 0 1 0 0,0 1-1 0 0,0-1 0 0 0,0 0 0 0 0,-1 0 1 0 0,1 1-1 0 0,0-1 0 0 0,0 0 1 0 0,0 0-1 0 0,0 0 0 0 0,0 1 0 0 0,-1-1 1 0 0,1 0-1 0 0,0 0 0 0 0,0 0 1 0 0,0 1-1 0 0,0-1 0 0 0,-1 0 0 0 0,1 0 1 0 0,0 0-1 0 0,0 0 0 0 0,-1 0 1 0 0,1 0-1 0 0,0 1 0 0 0,0-1 0 0 0,0 0 1 0 0,-1 0-1 0 0,1 0 0 0 0,0 0 1 0 0,-1 0-1 0 0,1 0 0 0 0,-1 0-171 0 0,23 2-877 0 0,-21-1 563 0 0,0-1 323 0 0,-1 0-1 0 0,1 0 1 0 0,-1 1 0 0 0,0-1 0 0 0,1 0 0 0 0,-1 1-1 0 0,0-1 1 0 0,0 0 0 0 0,1 1 0 0 0,-1-1-1 0 0,0 1 1 0 0,0-1 0 0 0,1 0 0 0 0,-1 1 0 0 0,0-1-1 0 0,0 1 1 0 0,0-1 0 0 0,0 1 0 0 0,0-1-1 0 0,0 0 1 0 0,0 1 0 0 0,0-1 0 0 0,0 1 0 0 0,0-1-1 0 0,0 1 1 0 0,0 0 0 0 0,-1 12-3593 0 0,0-10 3573 0 0,0-1 0 0 0,0 0-1 0 0,0 1 1 0 0,-1-1 0 0 0,1 0 0 0 0,-1 0-1 0 0,1 0 1 0 0,-1 0 0 0 0,0 0-1 0 0,0 0 1 0 0,0 0 0 0 0,0-1-1 0 0,-5 4 1 0 0,-1 0 581 0 0,0 0 0 0 0,-14 5 0 0 0,15-7 189 0 0,-1 0 0 0 0,1-1-1 0 0,-1 0 1 0 0,0-1 0 0 0,0 1 0 0 0,1-1 0 0 0,-1-1 0 0 0,0 1 0 0 0,0-1 0 0 0,0-1-1 0 0,0 0 1 0 0,0 0 0 0 0,0 0 0 0 0,-7-3 0 0 0,-37-14 6586 0 0,69 21-4096 0 0,-2-2-2066 0 0,-1-1 0 0 0,1 0 0 0 0,-1 0 0 0 0,1-2 0 0 0,25-4 0 0 0,70-27 1394 0 0,0 1-2518 0 0,-109 31-56 0 0,0 1 1 0 0,-1 0-1 0 0,1 0 1 0 0,0-1-1 0 0,0 1 0 0 0,0 0 1 0 0,0 0-1 0 0,0 0 1 0 0,0 0-1 0 0,0 0 1 0 0,0 0-1 0 0,0 0 1 0 0,0 0-1 0 0,0 1 1 0 0,-1-1-1 0 0,1 0 1 0 0,1 1-1 0 0,-2-1 60 0 0,0 1 0 0 0,1-1 1 0 0,-1 0-1 0 0,0 1 0 0 0,0-1 0 0 0,0 0 1 0 0,0 1-1 0 0,0-1 0 0 0,0 1 0 0 0,0-1 0 0 0,0 0 1 0 0,0 1-1 0 0,0-1 0 0 0,0 0 0 0 0,0 1 1 0 0,0-1-1 0 0,0 0 0 0 0,-1 1 0 0 0,1-1 1 0 0,0 0-1 0 0,0 1 0 0 0,0-1 0 0 0,0 0 0 0 0,-1 1 1 0 0,1-1-1 0 0,0 0 0 0 0,-1 1 0 0 0,-23 24-6466 0 0,23-24 6483 0 0,-71 56-8701 0 0,-42 18 7156 0 0,88-59 1591 0 0,8-5 456 0 0,-2-1 0 0 0,-39 15 1 0 0,-47 8 2594 0 0,27-9 179 0 0,45-15-809 0 0,21-6-174 0 0,-27 10 0 0 0,36-11-1046 0 0,1-1-1 0 0,-1 1 0 0 0,1 0 1 0 0,-1 1-1 0 0,1-1 0 0 0,-5 5 0 0 0,8-7-1037 0 0,0 0-1 0 0,0 0 1 0 0,0 1-1 0 0,0-1 1 0 0,0 0-1 0 0,0 0 1 0 0,0 1-1 0 0,1-1 1 0 0,-1 0-1 0 0,0 0 1 0 0,0 0-1 0 0,0 1 1 0 0,0-1-1 0 0,0 0 1 0 0,0 0-1 0 0,1 0 1 0 0,-1 1-1 0 0,0-1 0 0 0,0 0 1 0 0,0 0-1 0 0,0 0 1 0 0,1 0-1 0 0,-1 1 1 0 0,0-1-1 0 0,0 0 1 0 0,0 0-1 0 0,1 0 1 0 0,-1 0-1 0 0,0 0 1 0 0,0 0-1 0 0,1 0 1 0 0,-1 0-1 0 0,8 4 519 0 0,3-3-157 0 0,0 0 0 0 0,0-1-1 0 0,0 0 1 0 0,0 0 0 0 0,0-1 0 0 0,0-1 0 0 0,19-5-1 0 0,4 0-289 0 0,50-8-36 0 0,66-10 24 0 0,-134 23-255 0 0,59-7-3517 0 0,-62 7 1887 0 0,1-1-1 0 0,-1-1 1 0 0,18-7 0 0 0,-10 0-7669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5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29 13791 0 0,'-6'9'1215'0'0,"-14"16"7610"0"0,22-25-8528 0 0,-1-1-1 0 0,1 1 1 0 0,0-1 0 0 0,-1 1-1 0 0,1 0 1 0 0,0 0 0 0 0,-1 0-1 0 0,1 0 1 0 0,0 0 0 0 0,-1 0-1 0 0,1 0 1 0 0,0 0 0 0 0,2 1-1 0 0,16 0 659 0 0,-13-3-910 0 0,0 0 0 0 0,0 0 0 0 0,-1-1 0 0 0,1 0 0 0 0,-1-1 0 0 0,12-6 0 0 0,-10 5-25 0 0,-1 0 1 0 0,1 1-1 0 0,16-6 0 0 0,10-3 231 0 0,-59 31 106 0 0,-97 43 98 0 0,81-41 28 0 0,-86 27 0 0 0,63-24-31 0 0,48-18-328 0 0,-23 10 275 0 0,36-13-357 0 0,0-1 0 0 0,0 1 0 0 0,0-1 0 0 0,0 1 0 0 0,1 0-1 0 0,-1 0 1 0 0,1 1 0 0 0,-1-1 0 0 0,-3 5 0 0 0,6-6-42 0 0,-1-1 0 0 0,1 1 1 0 0,0 0-1 0 0,0-1 0 0 0,0 1 1 0 0,-1-1-1 0 0,1 1 1 0 0,0-1-1 0 0,0 1 0 0 0,0 0 1 0 0,0-1-1 0 0,0 1 0 0 0,0-1 1 0 0,0 1-1 0 0,0 0 1 0 0,0-1-1 0 0,1 1 0 0 0,-1-1 1 0 0,0 1-1 0 0,0 0 0 0 0,0-1 1 0 0,1 1-1 0 0,-1-1 0 0 0,0 1 1 0 0,1-1-1 0 0,-1 1 1 0 0,0-1-1 0 0,1 1 0 0 0,-1-1 1 0 0,1 0-1 0 0,0 1 0 0 0,16 12-2 0 0,11 1 2 0 0,1-2 0 0 0,1 0 0 0 0,33 7 0 0 0,-10-2 0 0 0,19 5 0 0 0,84 15 0 0 0,-111-30 0 0 0,0-1 0 0 0,0-2 0 0 0,55-3 0 0 0,-98-1-61 0 0,0-1 1 0 0,0 1-1 0 0,-1 0 0 0 0,1-1 1 0 0,0 1-1 0 0,0-1 0 0 0,-1 1 1 0 0,1-1-1 0 0,0 0 0 0 0,-1 0 1 0 0,1 0-1 0 0,-1 0 0 0 0,1 0 1 0 0,-1 0-1 0 0,1 0 0 0 0,-1-1 1 0 0,0 1-1 0 0,0 0 0 0 0,1-1 1 0 0,-1 1-1 0 0,0-1 0 0 0,0 1 1 0 0,1-4-1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17279 0 0,'1'4'180'0'0,"1"-1"-1"0"0,-1 0 1 0 0,1 0-1 0 0,0-1 0 0 0,0 1 1 0 0,0 0-1 0 0,0 0 1 0 0,0-1-1 0 0,0 0 1 0 0,1 1-1 0 0,-1-1 1 0 0,4 2-1 0 0,6 7 288 0 0,3 2 1602 0 0,22 16-1 0 0,-5-4 610 0 0,2 5-1280 0 0,44 52 1 0 0,26 24 469 0 0,-74-86-4602 0 0,-27-18 1940 0 0,0-1 0 0 0,0 1 0 0 0,0-1 0 0 0,0 0 0 0 0,0 0-1 0 0,0-1 1 0 0,1 1 0 0 0,5 0 0 0 0,2-2-8533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6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560 0 8231 0 0,'-48'63'3716'0'0,"31"-39"-106"0"0,-1-1 1 0 0,-41 41-1 0 0,-46 34 2037 0 0,-45 58-2705 0 0,96-99-2043 0 0,21-23-787 0 0,-42 46-1191 0 0,74-79 442 0 0,54-51-13047 0 0,-27 24 6313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7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3 12959 0 0,'0'0'998'0'0,"1"0"-657"0"0,3-2-154 0 0,-3 2 30 0 0,0 1-1 0 0,0 0 1 0 0,0 0 0 0 0,-1 0 0 0 0,1 0 0 0 0,0 0 0 0 0,0 0 0 0 0,-1 0 0 0 0,1 0 0 0 0,0 0 0 0 0,-1 0 0 0 0,1 2 0 0 0,1 2 640 0 0,0 1 1 0 0,-1 0 0 0 0,0 0 0 0 0,0 0 0 0 0,0 0 0 0 0,-1 0 0 0 0,0 0-1 0 0,0 0 1 0 0,-1 9 0 0 0,-3 8 580 0 0,-7 25 0 0 0,9-43-1277 0 0,-8 26 531 0 0,-2 1-1 0 0,-1-2 1 0 0,-21 35-1 0 0,-2 7 223 0 0,-27 63-747 0 0,54-106-167 0 0,9-25 0 0 0,10-9 0 0 0,1-5 0 0 0,0-2 0 0 0,-1 1 0 0 0,0-1 0 0 0,12-20 0 0 0,12-15 0 0 0,-24 37 0 0 0,0-1 0 0 0,0 1 0 0 0,1 1 0 0 0,0 0 0 0 0,1 0 0 0 0,17-9 0 0 0,-27 17 0 0 0,1-1 0 0 0,0 0 0 0 0,1 1 0 0 0,-1-1 0 0 0,0 1 0 0 0,1 0 0 0 0,5-1 0 0 0,-1-1 0 0 0,3 3 0 0 0,-8 4 0 0 0,-3-4 0 0 0,1 1 0 0 0,1 1 0 0 0,-1-1 0 0 0,0 1 0 0 0,0-1 0 0 0,0 1 0 0 0,0-1 0 0 0,0 1 0 0 0,0-1 0 0 0,0 1 0 0 0,-1 0 0 0 0,1-1 0 0 0,0 1 0 0 0,-1 0 0 0 0,0 0 0 0 0,1 0 0 0 0,-1 2 0 0 0,1 1 0 0 0,1 6 0 0 0,-1 1 0 0 0,-1-1 0 0 0,1 1 0 0 0,-2 0 0 0 0,-2 16 0 0 0,-15 59 0 0 0,3-19 0 0 0,11-49 0 0 0,4-19 0 0 0,0 0 0 0 0,0 0 0 0 0,0 0 0 0 0,0 0 0 0 0,0 0 0 0 0,0 0 0 0 0,1-1 0 0 0,-1 1 0 0 0,0 0 0 0 0,0 0 0 0 0,0 0 0 0 0,0 0 0 0 0,0 0 0 0 0,0 0 0 0 0,1 0 0 0 0,-1 0 0 0 0,0 0 0 0 0,0 0 0 0 0,0 0 0 0 0,0 0 0 0 0,0 0 0 0 0,1 0 0 0 0,-1 0 0 0 0,0 0 0 0 0,0 0 0 0 0,0 0 0 0 0,0 0 0 0 0,0 0 0 0 0,0 0 0 0 0,1 0 0 0 0,-1 0 0 0 0,0 1 0 0 0,0-1 0 0 0,0 0 0 0 0,0 0 0 0 0,0 0 0 0 0,0 0 0 0 0,0 0 0 0 0,1 0 0 0 0,-1 0 0 0 0,0 0 0 0 0,0 1 0 0 0,0-1 0 0 0,0 0 0 0 0,0 0 0 0 0,0 0 0 0 0,0 0 0 0 0,0 0 0 0 0,0 0 0 0 0,0 1 0 0 0,0-1 0 0 0,0 0 0 0 0,0 0 0 0 0,0 0 0 0 0,0 0 0 0 0,0 0 0 0 0,0 1 0 0 0,0-1 0 0 0,0 0 0 0 0,0 0 0 0 0,0 0 0 0 0,0 0 0 0 0,0 1 0 0 0,7-8 0 0 0,6-9 0 0 0,-1 0 0 0 0,20-36 0 0 0,7-10 0 0 0,-29 48 0 0 0,-2 2 0 0 0,1 0 0 0 0,0 0 0 0 0,1 1 0 0 0,15-13 0 0 0,-23 22 0 0 0,1 0 0 0 0,-1 0 0 0 0,1 0 0 0 0,-1 1 0 0 0,1-1 0 0 0,0 1 0 0 0,0-1 0 0 0,0 1 0 0 0,0 0 0 0 0,0 0 0 0 0,0 0 0 0 0,0 1 0 0 0,0-1 0 0 0,1 1 0 0 0,-1 0 0 0 0,0-1 0 0 0,0 1 0 0 0,0 1 0 0 0,0-1 0 0 0,1 0 0 0 0,-1 1 0 0 0,0 0 0 0 0,0 0 0 0 0,0-1 0 0 0,6 4 0 0 0,8 5 0 0 0,39 17 0 0 0,-42-22 0 0 0,-5-4 0 0 0,-1 0 0 0 0,0 0 0 0 0,0-1 0 0 0,0 0 0 0 0,0 0 0 0 0,0-1 0 0 0,0-1 0 0 0,0 1 0 0 0,0-1 0 0 0,13-7 0 0 0,-8 4 0 0 0,0 1 0 0 0,21-6 0 0 0,-18 9 0 0 0,-13 3 0 0 0,-2-1 0 0 0,-1 0 0 0 0,1 0 0 0 0,-1 0 0 0 0,1 0 0 0 0,-1 0 0 0 0,1 0 0 0 0,-1 0 0 0 0,1 1 0 0 0,-1-1 0 0 0,1 0 0 0 0,-1 0 0 0 0,0 0 0 0 0,1 1 0 0 0,-1-1 0 0 0,1 0 0 0 0,-1 0 0 0 0,1 1 0 0 0,-1-1 0 0 0,0 0 0 0 0,1 1 0 0 0,-1-1 0 0 0,0 1 0 0 0,1-1 0 0 0,-1 0 0 0 0,0 1 0 0 0,0-1 0 0 0,1 1 0 0 0,-1-1 0 0 0,0 1 0 0 0,0-1 0 0 0,0 1 0 0 0,0-1 0 0 0,0 1 0 0 0,0-1 0 0 0,1 1 0 0 0,-1-1 0 0 0,0 1 0 0 0,0-1 0 0 0,-1 1 0 0 0,1-1 0 0 0,0 1 0 0 0,0 0 0 0 0,0 0 0 0 0,0 2 0 0 0,0 0 0 0 0,-1-1 0 0 0,1 1 0 0 0,-1-1 0 0 0,1 1 0 0 0,-1 0 0 0 0,0-1 0 0 0,0 0 0 0 0,0 1 0 0 0,0-1 0 0 0,0 1 0 0 0,-3 2 0 0 0,-22 29 0 0 0,12-18 0 0 0,7-6-704 0 0,-1-1 1 0 0,-12 13-1 0 0,17-19 172 0 0,0-1 0 0 0,0 0 0 0 0,0 1 0 0 0,0-1 0 0 0,-1 0 0 0 0,1 0 0 0 0,0-1-1 0 0,-1 1 1 0 0,0-1 0 0 0,1 0 0 0 0,-1 0 0 0 0,-4 1 0 0 0,-4-2-9664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7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20903 0 0,'0'0'46'0'0,"0"1"-1"0"0,0-1 1 0 0,0 0-1 0 0,0 0 1 0 0,0 0-1 0 0,0 1 1 0 0,0-1-1 0 0,0 0 1 0 0,0 0-1 0 0,0 0 1 0 0,1 1-1 0 0,-1-1 1 0 0,0 0-1 0 0,0 0 1 0 0,0 0-1 0 0,0 0 1 0 0,0 1-1 0 0,1-1 1 0 0,-1 0-1 0 0,0 0 0 0 0,0 0 1 0 0,0 0-1 0 0,0 0 1 0 0,1 0-1 0 0,-1 0 1 0 0,0 0-1 0 0,0 1 1 0 0,0-1-1 0 0,1 0 1 0 0,-1 0-1 0 0,0 0 1 0 0,1 0-1 0 0,8-2 1207 0 0,18-13 1256 0 0,-12 7-94 0 0,13-6-1471 0 0,-10 5-294 0 0,0 1 1 0 0,1 1-1 0 0,0 1 0 0 0,33-7 0 0 0,-19 4-3673 0 0,-1-2-4321 0 0,-30 11 6885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17135 0 0,'-12'11'1809'0'0,"1"0"-1"0"0,0 1 0 0 0,1 0 1 0 0,0 0-1 0 0,-11 20 1 0 0,-34 72 2509 0 0,49-92-4160 0 0,-9 19-6 0 0,-18 58 1 0 0,32-88-153 0 0,1-1 0 0 0,0 0 0 0 0,0 1 0 0 0,-1-1 0 0 0,1 1 0 0 0,0-1 0 0 0,0 0 0 0 0,0 1 0 0 0,0-1 0 0 0,-1 1 0 0 0,1-1 0 0 0,0 1 0 0 0,0-1 0 0 0,0 1 0 0 0,0-1 0 0 0,0 1 0 0 0,0-1 0 0 0,0 0 0 0 0,0 1 0 0 0,1-1 0 0 0,-1 1 0 0 0,0-1 0 0 0,0 1 0 0 0,0-1 0 0 0,0 0 0 0 0,1 1 0 0 0,-1-1 0 0 0,0 1 0 0 0,0-1 0 0 0,1 0 0 0 0,-1 1 0 0 0,0-1 0 0 0,1 0 0 0 0,-1 1 0 0 0,0-1 0 0 0,1 0 0 0 0,-1 1 0 0 0,0-1 0 0 0,1 0 0 0 0,12-1 0 0 0,-12 1 0 0 0,7-2 0 0 0,-1 0 0 0 0,1 0 0 0 0,0-1 0 0 0,-1 0 0 0 0,14-7 0 0 0,36-26 0 0 0,-25 15 0 0 0,21-8 0 0 0,-39 23 0 0 0,-1-2 0 0 0,1 1 0 0 0,-1-2 0 0 0,-1 0 0 0 0,17-14 0 0 0,20-15 0 0 0,-40 21-14081 0 0,-19 27 9803 0 0,5-5 3467 0 0,-2 4 225 0 0,1 1 0 0 0,-9 16 1 0 0,-5 25 3029 0 0,-6 55 6058 0 0,24-98-8012 0 0,-38 259 6862 0 0,24-137-5213 0 0,9-67-2139 0 0,6-48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8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9471 0 0,'1'7'1284'0'0,"-1"-4"-403"0"0,0-1-1 0 0,0 1 0 0 0,-1-1 1 0 0,1 1-1 0 0,0-1 1 0 0,-1 0-1 0 0,0 1 0 0 0,1-1 1 0 0,-3 4-1 0 0,-13 21 3870 0 0,3-5-3129 0 0,-7 17-89 0 0,4-10 307 0 0,-16 44-1 0 0,23-54-895 0 0,8-17-682 0 0,1-3-43 0 0,6-10-12 0 0,2-3-206 0 0,0 1 0 0 0,1-1 0 0 0,18-18 0 0 0,-21 26 0 0 0,-6 6 0 0 0,1 0 0 0 0,-1 0 0 0 0,0-1 0 0 0,0 1 0 0 0,1 0 0 0 0,-1 0 0 0 0,0 0 0 0 0,0 0 0 0 0,1 0 0 0 0,-1-1 0 0 0,0 1 0 0 0,0 0 0 0 0,1 0 0 0 0,-1 0 0 0 0,0 0 0 0 0,1 0 0 0 0,-1 0 0 0 0,0 0 0 0 0,0 0 0 0 0,1 0 0 0 0,-1 0 0 0 0,0 0 0 0 0,1 0 0 0 0,-1 0 0 0 0,0 0 0 0 0,1 0 0 0 0,-1 1 0 0 0,0-1 0 0 0,0 0 0 0 0,1 0 0 0 0,-1 0 0 0 0,0 0 0 0 0,0 0 0 0 0,1 1 0 0 0,-1-1 0 0 0,0 0 0 0 0,0 0 0 0 0,0 0 0 0 0,1 1 0 0 0,-1-1 0 0 0,0 0 0 0 0,0 0 0 0 0,0 1 0 0 0,0-1 0 0 0,0 0 0 0 0,1 1 0 0 0,-1-1 0 0 0,0 0 0 0 0,0 0 0 0 0,0 1 0 0 0,0-1 0 0 0,1 4 0 0 0,0 0 0 0 0,-1 0 0 0 0,1 0 0 0 0,-1 0 0 0 0,0 0 0 0 0,0 0 0 0 0,0 0 0 0 0,-1 1 0 0 0,1-1 0 0 0,-1-1 0 0 0,-2 7 0 0 0,1-1 0 0 0,-37 135 0 0 0,8-40 0 0 0,28-91 0 0 0,4-4 0 0 0,3-8 0 0 0,1-3 0 0 0,2-3 0 0 0,1 1 0 0 0,-1-1 0 0 0,0-1 0 0 0,0 0 0 0 0,11-11 0 0 0,-12 10 0 0 0,1 1 0 0 0,-1 0 0 0 0,1 0 0 0 0,0 1 0 0 0,0 0 0 0 0,9-4 0 0 0,-15 8 0 0 0,-1 1 0 0 0,0 0 0 0 0,1 0 0 0 0,-1-1 0 0 0,0 1 0 0 0,1 0 0 0 0,-1 0 0 0 0,1 0 0 0 0,-1 0 0 0 0,0 0 0 0 0,1 0 0 0 0,-1 0 0 0 0,1 0 0 0 0,-1 0 0 0 0,1 0 0 0 0,-1 0 0 0 0,0 0 0 0 0,1 0 0 0 0,-1 0 0 0 0,1 0 0 0 0,-1 0 0 0 0,1 0 0 0 0,-1 0 0 0 0,0 1 0 0 0,1-1 0 0 0,-1 0 0 0 0,0 0 0 0 0,1 0 0 0 0,-1 1 0 0 0,1-1 0 0 0,-1 0 0 0 0,0 1 0 0 0,0-1 0 0 0,1 0 0 0 0,-1 1 0 0 0,0-1 0 0 0,0 0 0 0 0,1 1 0 0 0,-1-1 0 0 0,0 0 0 0 0,0 1 0 0 0,0-1 0 0 0,1 1 0 0 0,-1-1 0 0 0,0 0 0 0 0,0 1 0 0 0,0-1 0 0 0,0 1 0 0 0,0-1 0 0 0,0 1 0 0 0,0 0 0 0 0,-1 25 0 0 0,0-22 0 0 0,-4 23 0 0 0,-14 45 0 0 0,11-45 0 0 0,-8 45 0 0 0,15-65 0 0 0,-1 4 0 0 0,1 0 0 0 0,0 0 0 0 0,1 1 0 0 0,1 15 0 0 0,-1-27 0 0 0,0 0 0 0 0,0 1 0 0 0,0-1 0 0 0,0 0 0 0 0,0 1 0 0 0,0-1 0 0 0,0 0 0 0 0,1 1 0 0 0,-1-1 0 0 0,0 0 0 0 0,0 1 0 0 0,0-1 0 0 0,0 0 0 0 0,0 1 0 0 0,1-1 0 0 0,-1 0 0 0 0,0 1 0 0 0,0-1 0 0 0,1 0 0 0 0,-1 0 0 0 0,0 1 0 0 0,1-1 0 0 0,-1 0 0 0 0,0 0 0 0 0,0 0 0 0 0,1 1 0 0 0,-1-1 0 0 0,0 0 0 0 0,1 0 0 0 0,-1 0 0 0 0,0 0 0 0 0,1 0 0 0 0,-1 0 0 0 0,1 0 0 0 0,-1 0 0 0 0,0 0 0 0 0,1 0 0 0 0,-1 0 0 0 0,0 0 0 0 0,1 0 0 0 0,-1 0 0 0 0,0 0 0 0 0,1 0 0 0 0,-1 0 0 0 0,0 0 0 0 0,1 0 0 0 0,-1-1 0 0 0,0 1 0 0 0,1 0 0 0 0,-1 0 0 0 0,0 0 0 0 0,1-1 0 0 0,-1 1 0 0 0,0 0 0 0 0,0 0 0 0 0,1-1 0 0 0,-1 1 0 0 0,0 0 0 0 0,0 0 0 0 0,1-1 0 0 0,15-17 0 0 0,7-20-420 0 0,21-43 0 0 0,-16 26-524 0 0,-2-1-3439 0 0,-12 17-2802 0 0,-1 2-1223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22 5327 0 0,'0'0'410'0'0,"-3"-21"10486"0"0,3 21-10740 0 0,-6 9 3410 0 0,-4 13-270 0 0,0 18-156 0 0,-14 63 563 0 0,-58 428-1430 0 0,79-504-2273 0 0,1 0 0 0 0,1 0 0 0 0,5 45 0 0 0,-4-69-66 0 0,0 0 0 0 0,1 0 0 0 0,-1 0 0 0 0,1 0 0 0 0,0 0 0 0 0,0 0 0 0 0,0-1 1 0 0,0 1-1 0 0,1 0 0 0 0,2 4 0 0 0,-3-6-42 0 0,-1-1 0 0 0,0 0 0 0 0,1 0 0 0 0,-1 0 0 0 0,0 0 0 0 0,1 1 0 0 0,-1-1 0 0 0,0 0 0 0 0,1 0 0 0 0,-1 0 0 0 0,1 0 0 0 0,-1 0 0 0 0,0 0 0 0 0,1 0 0 0 0,-1 0 0 0 0,0 0 0 0 0,1 0 0 0 0,-1 0 0 0 0,0 0 0 0 0,1-1 0 0 0,-1 1 0 0 0,0 0 0 0 0,1 0 0 0 0,-1 0 0 0 0,0 0 0 0 0,1-1 0 0 0,-1 1 0 0 0,0 0 0 0 0,1 0 0 0 0,-1 0 0 0 0,0-1 0 0 0,0 1 0 0 0,1-1 0 0 0,8-7-6355 0 0,3-7-2973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9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31 14687 0 0,'0'0'1130'0'0,"10"-14"1259"0"0,0-3 9075 0 0,-9 19-10872 0 0,-1 3-405 0 0,0 1 1 0 0,0 0 0 0 0,0 0 0 0 0,-1-1-1 0 0,0 1 1 0 0,0 0 0 0 0,0-1-1 0 0,-1 1 1 0 0,-3 7 0 0 0,-1 3 96 0 0,-32 56 34 0 0,27-54-292 0 0,11-18-26 0 0,0 0 0 0 0,0 0 0 0 0,0 0 0 0 0,0 0 0 0 0,0 1 0 0 0,0-1 0 0 0,0 0 0 0 0,0 0 0 0 0,0 0 0 0 0,0 0 0 0 0,0 0 0 0 0,0 0 0 0 0,1 1 0 0 0,-1-1 0 0 0,0 0 0 0 0,0 0 0 0 0,0 0 0 0 0,0 0 0 0 0,0 0 0 0 0,0 0 0 0 0,0 0 0 0 0,0 0 0 0 0,0 1 0 0 0,0-1 0 0 0,1 0 0 0 0,-1 0 0 0 0,0 0 0 0 0,0 0 0 0 0,0 0 0 0 0,0 0 0 0 0,0 0 0 0 0,0 0 0 0 0,0 0 0 0 0,1 0 0 0 0,-1 0 0 0 0,0 0 0 0 0,0 0 0 0 0,0 0 0 0 0,0 0 0 0 0,0 0 0 0 0,1 0 0 0 0,-1 0 0 0 0,0 0 0 0 0,0 0 0 0 0,0 0 0 0 0,0 0 0 0 0,0 0 0 0 0,0 0 0 0 0,1 0 0 0 0,-1 0 0 0 0,0 0 0 0 0,0 0 0 0 0,0 0 0 0 0,0 0 0 0 0,0 0 0 0 0,1-1 0 0 0,9-1 0 0 0,-9 2 0 0 0,12-4 0 0 0,0 0 0 0 0,18-8 0 0 0,-19 6 0 0 0,0 2 0 0 0,-1-1 0 0 0,2 2 0 0 0,-1 0 0 0 0,0 0 0 0 0,13-1 0 0 0,-24 4 0 0 0,-1 0 0 0 0,0 0 0 0 0,1 0 0 0 0,-1 0 0 0 0,0 0 0 0 0,0 0 0 0 0,1 0 0 0 0,-1 0 0 0 0,0 0 0 0 0,1 0 0 0 0,-1 0 0 0 0,0 0 0 0 0,0 0 0 0 0,1 0 0 0 0,-1 0 0 0 0,0 0 0 0 0,1 0 0 0 0,-1 0 0 0 0,0 1 0 0 0,0-1 0 0 0,1 0 0 0 0,-1 0 0 0 0,0 0 0 0 0,0 0 0 0 0,0 1 0 0 0,1-1 0 0 0,-1 0 0 0 0,0 0 0 0 0,0 0 0 0 0,0 1 0 0 0,1-1 0 0 0,-1 0 0 0 0,0 0 0 0 0,0 1 0 0 0,0-1 0 0 0,0 0 0 0 0,0 0 0 0 0,0 1 0 0 0,0-1 0 0 0,0 0 0 0 0,0 1 0 0 0,0-1 0 0 0,1 0 0 0 0,-1 0 0 0 0,-1 1 0 0 0,1-1 0 0 0,0 0 0 0 0,0 1 0 0 0,0-1 0 0 0,0 0 0 0 0,0 0 0 0 0,0 1 0 0 0,0-1 0 0 0,0 0 0 0 0,0 1 0 0 0,0-1 0 0 0,-1 0 0 0 0,1 0 0 0 0,0 1 0 0 0,0-1 0 0 0,-1 0 0 0 0,-10 17 0 0 0,-128 137 0 0 0,127-143 0 0 0,-1 0 0 0 0,-1-1 0 0 0,-16 9 0 0 0,13-8 0 0 0,-20 16 0 0 0,34-25 0 0 0,0 1 0 0 0,1 0 0 0 0,-1 0 0 0 0,0-1 0 0 0,1 2 0 0 0,-2 2 0 0 0,3-5 0 0 0,1-1 0 0 0,0 1 0 0 0,-1-1 0 0 0,1 1 0 0 0,0-1 0 0 0,-1 1 0 0 0,1-1 0 0 0,0 1 0 0 0,0-1 0 0 0,0 1 0 0 0,0-1 0 0 0,-1 1 0 0 0,1-1 0 0 0,0 1 0 0 0,0-1 0 0 0,0 1 0 0 0,0 0 0 0 0,0-1 0 0 0,0 1 0 0 0,1-1 0 0 0,-1 1 0 0 0,0 0 0 0 0,5 2 0 0 0,-4-3 0 0 0,4 3 0 0 0,1-1 0 0 0,-1 0 0 0 0,1 0 0 0 0,0 0 0 0 0,0-1 0 0 0,0 0 0 0 0,0 0 0 0 0,0 0 0 0 0,0-1 0 0 0,0 0 0 0 0,6 0 0 0 0,3-1 0 0 0,-1-1 0 0 0,0-1 0 0 0,23-6 0 0 0,1-2 0 0 0,51-19 0 0 0,-79 26 0 0 0,-1 0 0 0 0,0-1 0 0 0,0 0 0 0 0,0-1 0 0 0,0 0 0 0 0,14-13 0 0 0,-20 15-550 0 0,0 0 0 0 0,0 1 0 0 0,0-1 0 0 0,3-7 0 0 0,-4 7-414 0 0,0 0 0 0 0,0 0 0 0 0,-1 0 0 0 0,1 0 1 0 0,-1 0-1 0 0,0 0 0 0 0,0 0 0 0 0,-1-1 0 0 0,1-4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1 277 15807 0 0,'4'-11'526'0'0,"1"1"-1"0"0,1 1 0 0 0,-1-1 0 0 0,2 1 1 0 0,-1 0-1 0 0,13-13 0 0 0,14-20 2267 0 0,-23 29-1101 0 0,1 0 0 0 0,0 0 0 0 0,23-18 0 0 0,-30 28-1635 0 0,21-17 731 0 0,-20 16-825 0 0,1 0 0 0 0,-1 0 0 0 0,0-1 0 0 0,0 0 0 0 0,0 0 0 0 0,-1 0 0 0 0,7-10 0 0 0,-11 14-145 0 0,1 0 0 0 0,0 0 0 0 0,-1 0 0 0 0,1 0 0 0 0,-1-1 1 0 0,1 1-1 0 0,-1 0 0 0 0,0 0 0 0 0,1-1 0 0 0,-1-1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19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 15119 0 0,'-23'129'5686'0'0,"6"-27"-632"0"0,0-13-2348 0 0,-12 51 472 0 0,17-93-1998 0 0,2-11-2840 0 0,4-11-6064 0 0,2-7-2384 0 0</inkml:trace>
  <inkml:trace contextRef="#ctx0" brushRef="#br0" timeOffset="1">0 513 13015 0 0,'2'0'8732'0'0,"16"1"-4374"0"0,-15 0-3912 0 0,0-1 0 0 0,-1 1 0 0 0,1-1 0 0 0,0 0 0 0 0,0 0 0 0 0,-1 0 0 0 0,1-1 0 0 0,5 0 0 0 0,-5 0-227 0 0,-2 0-154 0 0,0 1 0 0 0,0-1 1 0 0,0 1-1 0 0,0-1 0 0 0,0 1 0 0 0,0-1 0 0 0,0 1 0 0 0,0 0 0 0 0,0 0 1 0 0,0 0-1 0 0,0 0 0 0 0,0 0 0 0 0,0 0 0 0 0,0 0 0 0 0,0 0 1 0 0,0 0-1 0 0,1 0 0 0 0,-1 0 0 0 0,0 1 0 0 0,0-1 0 0 0,0 0 0 0 0,0 1 1 0 0,1 0-1 0 0,-1 0-45 0 0,0-1 1 0 0,0 1-1 0 0,0-1 0 0 0,0 1 1 0 0,0 0-1 0 0,0-1 1 0 0,0 0-1 0 0,0 1 1 0 0,0-1-1 0 0,0 0 0 0 0,1 1 1 0 0,-1-1-1 0 0,0 0 1 0 0,0 0-1 0 0,0 0 1 0 0,0 0-1 0 0,0 0 1 0 0,1 0-1 0 0,0-1 0 0 0,3 0-40 0 0,10 2-3792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20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110 702 4663 0 0,'-1'1'-32'0'0,"-51"35"2270"0"0,26-16 2635 0 0,3 0 3466 0 0,23-19-7958 0 0,-1-1 0 0 0,0 1 0 0 0,1 0 1 0 0,-1-1-1 0 0,1 1 0 0 0,-1-1 1 0 0,1 1-1 0 0,-1 0 0 0 0,1 0 0 0 0,-1-1 1 0 0,1 1-1 0 0,0 0 0 0 0,-1 0 1 0 0,1-1-1 0 0,0 1 0 0 0,0 0 0 0 0,-1 0 1 0 0,1 0-1 0 0,0 0 0 0 0,0-1 1 0 0,0 1-1 0 0,0 2 0 0 0,1-3-218 0 0,-1 1 1 0 0,0 0-1 0 0,1-1 0 0 0,-1 1 0 0 0,1 0 0 0 0,-1-1 0 0 0,1 1 1 0 0,0 0-1 0 0,-1-1 0 0 0,1 1 0 0 0,0-1 0 0 0,-1 1 0 0 0,1-1 1 0 0,0 1-1 0 0,0-1 0 0 0,-1 0 0 0 0,1 1 0 0 0,1-1 0 0 0,3 2-46 0 0,1-1 0 0 0,0 0-1 0 0,-1 0 1 0 0,1 0-1 0 0,7-1 1 0 0,89-6-12 0 0,-13 0-93 0 0,-50 6-12 0 0,-11 0 0 0 0,52-6 0 0 0,-73 5 0 0 0,0 0 0 0 0,0 0 0 0 0,-1-1 0 0 0,1 0 0 0 0,-1 0 0 0 0,0-1 0 0 0,0 0 0 0 0,0 0 0 0 0,0 0 0 0 0,0-1 0 0 0,0 0 0 0 0,-1 0 0 0 0,6-6 0 0 0,-3 1-2111 0 0,-2-1-4806 0 0</inkml:trace>
  <inkml:trace contextRef="#ctx0" brushRef="#br0" timeOffset="1">670 26 16183 0 0,'0'0'1728'0'0,"-2"-10"-1344"0"0,-1 2 32 0 0,3 1 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20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66 5727 0 0,'1'-1'15486'0'0,"72"-22"-7525"0"0,-42 14-6441 0 0,52-7 0 0 0,-38 9-1006 0 0,-34 4-526 0 0,1 1 0 0 0,-1 0 0 0 0,1 1 0 0 0,-1 0 0 0 0,1 1 0 0 0,23 2 0 0 0,-34-2-122 0 0</inkml:trace>
  <inkml:trace contextRef="#ctx0" brushRef="#br0" timeOffset="1">105 98 13791 0 0,'-19'83'3916'0'0,"-8"42"5873"0"0,2 77-4542 0 0,0 69-5223 0 0,22-236-4 0 0,-2 60-187 0 0,11-50-3874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20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16815 0 0,'0'0'1754'0'0,"4"-2"-1625"0"0,0 1 2892 0 0,20-5-1257 0 0,-1-1 0 0 0,0-1 1 0 0,0 0-1 0 0,0-2 0 0 0,22-14 0 0 0,-22 12-1301 0 0,-10 6-1225 0 0,-9 5-84 0 0,-1 0-1 0 0,1-1 1 0 0,-1 1-1 0 0,0-1 1 0 0,0 0 0 0 0,0 0-1 0 0,0 0 1 0 0,0-1-1 0 0,0 1 1 0 0,-1-1 0 0 0,1 1-1 0 0,2-5 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9:2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13391 0 0,'-42'64'1568'0'0,"3"-5"2734"0"0,19-17 8298 0 0,20-42-12506 0 0,11-7 876 0 0,12-13-1197 0 0,2-7 279 0 0,27-27-27 0 0,-45 48-42 0 0,1-1 1 0 0,0 1 0 0 0,0 1-1 0 0,1 0 1 0 0,12-7-1 0 0,-20 12 13 0 0,0-1 1 0 0,0 1-1 0 0,0-1 0 0 0,0 1 0 0 0,0 0 0 0 0,1-1 0 0 0,-1 1 0 0 0,0 0 0 0 0,0 0 0 0 0,0 0 0 0 0,0 0 0 0 0,1 0 1 0 0,-1 0-1 0 0,0 0 0 0 0,0 0 0 0 0,0 0 0 0 0,0 0 0 0 0,1 1 0 0 0,-1-1 0 0 0,1 1 0 0 0,-1 0 3 0 0,-1-1 1 0 0,1 1-1 0 0,-1 0 0 0 0,1-1 0 0 0,-1 1 0 0 0,1 0 0 0 0,-1 0 0 0 0,1-1 0 0 0,-1 1 0 0 0,0 0 1 0 0,0 0-1 0 0,1 0 0 0 0,-1-1 0 0 0,0 1 0 0 0,0 0 0 0 0,0 0 0 0 0,0 0 0 0 0,0 0 1 0 0,0 0-1 0 0,0-1 0 0 0,0 1 0 0 0,0 0 0 0 0,0 0 0 0 0,0 0 0 0 0,-1 0 0 0 0,1-1 1 0 0,-1 2-1 0 0,-6 16 29 0 0,0-1 0 0 0,-2 0 0 0 0,0 0 0 0 0,-1-1 1 0 0,0 0-1 0 0,-14 14 0 0 0,-36 41-28 0 0,56-65 0 0 0,10-7 0 0 0,68-27 0 0 0,-48 17 0 0 0,30-8 0 0 0,-47 16 0 0 0,-1 2 0 0 0,1-1 0 0 0,0 1 0 0 0,0 0 0 0 0,0 1 0 0 0,0 0 0 0 0,15 2 0 0 0,-22-2 0 0 0,-1 0 0 0 0,1 0 0 0 0,0 1 0 0 0,-1-1 0 0 0,1 0 0 0 0,0 1 0 0 0,-1 0 0 0 0,1-1 0 0 0,-1 1 0 0 0,1 0 0 0 0,-1 0 0 0 0,1 0 0 0 0,-1 0 0 0 0,0 0 0 0 0,1 0 0 0 0,-1 0 0 0 0,0 0 0 0 0,0 1 0 0 0,1 1 0 0 0,-1-2 0 0 0,0 1 0 0 0,-1-1 0 0 0,1 1 0 0 0,-1 0 0 0 0,0 0 0 0 0,1-1 0 0 0,-1 1 0 0 0,0 0 0 0 0,0-1 0 0 0,0 1 0 0 0,0 0 0 0 0,0 0 0 0 0,-1-1 0 0 0,1 1 0 0 0,-1 2 0 0 0,-3 5 0 0 0,1 0 0 0 0,-2 0 0 0 0,1 0 0 0 0,-1-1 0 0 0,-7 10 0 0 0,-15 19 0 0 0,-1-2 0 0 0,-2-1 0 0 0,-2-1 0 0 0,0-1 0 0 0,-3-2 0 0 0,0-2 0 0 0,-2-1 0 0 0,-54 31 0 0 0,84-54-298 0 0,-1-1 0 0 0,0 1 0 0 0,0-1 0 0 0,0 0 0 0 0,-1-1 0 0 0,1 0 1 0 0,-1 0-1 0 0,-13 0 0 0 0,20-2 186 0 0,-1 0 0 0 0,0 0 0 0 0,0 0 0 0 0,1 0 0 0 0,-1-1-1 0 0,0 1 1 0 0,1-1 0 0 0,-1 0 0 0 0,1 1 0 0 0,-1-1 0 0 0,1 0 0 0 0,-1-1 0 0 0,1 1 0 0 0,0 0 0 0 0,-1-1 0 0 0,1 1 0 0 0,0-1 0 0 0,0 0 0 0 0,0 0 0 0 0,0 0 0 0 0,0 0 0 0 0,1 0 0 0 0,-1 0 0 0 0,1 0 0 0 0,-1-1 0 0 0,1 1 0 0 0,0 0 0 0 0,0-1 0 0 0,0 1-1 0 0,-1-4 1 0 0,1 4-130 0 0,0-1 0 0 0,1 1 0 0 0,-1-1 0 0 0,1 0 0 0 0,0 0 0 0 0,0 1 0 0 0,-1-1 0 0 0,2 0 0 0 0,-1 1 0 0 0,0-1 0 0 0,1 0 0 0 0,-1 0 0 0 0,1 1 0 0 0,0-1 0 0 0,0 1 0 0 0,2-5 0 0 0,-1 3 97 0 0,0 1 0 0 0,1 0 0 0 0,-1-1 0 0 0,1 1 0 0 0,0 0 0 0 0,0 0 0 0 0,0 1 0 0 0,0-1 0 0 0,1 1 0 0 0,3-3 0 0 0,4-1 336 0 0,0 1-1 0 0,1 0 0 0 0,-1 1 0 0 0,1 0 1 0 0,0 1-1 0 0,17-3 0 0 0,4 2 1094 0 0,1 2 0 0 0,-1 1 0 0 0,1 2-1 0 0,-1 1 1 0 0,1 1 0 0 0,60 15 0 0 0,-55-9-975 0 0,0 1 0 0 0,0 2 0 0 0,-1 2 0 0 0,60 31 0 0 0,-40-12-309 0 0,227 145 0 0 0,-271-168 0 0 0,0 2 0 0 0,-1-1 0 0 0,22 27 0 0 0,-31-32 0 0 0,1 0 0 0 0,-1 0 0 0 0,-1 0 0 0 0,1 1 0 0 0,-1-1 0 0 0,0 1 0 0 0,-1 0 0 0 0,0 0 0 0 0,0 0 0 0 0,0 0 0 0 0,1 13 0 0 0,-3-19 0 0 0,0-1 0 0 0,0 1 0 0 0,0-1 0 0 0,0 1 0 0 0,0-1 0 0 0,0 1 0 0 0,0-1 0 0 0,0 1 0 0 0,0-1 0 0 0,0 1 0 0 0,0-1 0 0 0,0 1 0 0 0,0-1 0 0 0,-1 1 0 0 0,1-1 0 0 0,0 1 0 0 0,0-1 0 0 0,-1 0 0 0 0,1 1 0 0 0,0-1 0 0 0,0 1 0 0 0,-1-1 0 0 0,1 0 0 0 0,0 1 0 0 0,-1-1 0 0 0,1 0 0 0 0,-1 1 0 0 0,1-1 0 0 0,-1 0 0 0 0,0 1 0 0 0,-6-2 0 0 0,-4-7 0 0 0,-1-4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3:22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 5471 0 0,'10'-3'153'0'0,"-1"-1"0"0"0,1 1-1 0 0,1 1 1 0 0,-1 0 0 0 0,0 0 0 0 0,1 1-1 0 0,-1 0 1 0 0,14 2 0 0 0,-11-1 124 0 0,1 2 1 0 0,0 0-1 0 0,-1 0 1 0 0,1 1 0 0 0,23 10-1 0 0,-29-9-25 0 0,-1 0 1 0 0,0 0-1 0 0,0 1 0 0 0,0 0 0 0 0,-1 0 0 0 0,0 1 0 0 0,0 0 0 0 0,0 0 0 0 0,0 1 0 0 0,-1-1 0 0 0,0 1 0 0 0,-1 0 1 0 0,7 14-1 0 0,18 25 1449 0 0,-20-32-786 0 0,14 27-1 0 0,-17-32-601 0 0,-1 1 0 0 0,2-1-1 0 0,-1-1 1 0 0,1 1 0 0 0,15 14 0 0 0,9 11 584 0 0,-20-21-516 0 0,-1 0 0 0 0,2-1 1 0 0,0-1-1 0 0,0 0 1 0 0,1 0-1 0 0,0-1 1 0 0,1-1-1 0 0,0 0 1 0 0,0-1-1 0 0,30 12 0 0 0,-22-13 136 0 0,1 0-1 0 0,-1-2 1 0 0,1-1-1 0 0,0-1 1 0 0,38 1-1 0 0,-29-5-170 0 0,0-1 0 0 0,0-1 0 0 0,47-12 0 0 0,-17-2-150 0 0,-1-3 0 0 0,-2-3 0 0 0,90-47 0 0 0,75-56 263 0 0,-36 18 50 0 0,-124 73-131 0 0,109-40 1 0 0,-146 65-284 0 0,0 2 0 0 0,0 2 1 0 0,0 0-1 0 0,1 2 1 0 0,0 0-1 0 0,0 2 1 0 0,36 2-1 0 0,-20 4 130 0 0,65 13 1 0 0,-96-14-170 0 0,0 2 1 0 0,1 0 0 0 0,-1 0-1 0 0,-1 1 1 0 0,20 12 0 0 0,56 44 268 0 0,-67-45-305 0 0,55 49 91 0 0,-52-43-38 0 0,1-2-1 0 0,30 20 0 0 0,44 26 196 0 0,56 34 205 0 0,-68-48-404 0 0,40 22 61 0 0,-105-64-116 0 0,-1-2-1 0 0,2 0 1 0 0,-1-1-1 0 0,29 6 1 0 0,-11-8-14 0 0,-1-1 0 0 0,1-1 0 0 0,0-3 0 0 0,0-1 0 0 0,0-2 0 0 0,0-2 0 0 0,0-1 0 0 0,54-16 0 0 0,168-55 0 0 0,-185 51 0 0 0,57-18 0 0 0,201-54 0 0 0,-267 82 0 0 0,1 3 0 0 0,1 4 0 0 0,0 2 0 0 0,0 4 0 0 0,116 10 0 0 0,268 77 0 0 0,-363-64 0 0 0,-15-10 0 0 0,-47-8 0 0 0,31 8 0 0 0,-19 0 0 0 0,61 13 0 0 0,-39-5 0 0 0,-45-13 0 0 0,-1-1 0 0 0,22 3 0 0 0,62 0 0 0 0,-74-5 0 0 0,-1-1 0 0 0,1-1 0 0 0,0-2 0 0 0,48-7 0 0 0,-17-2 0 0 0,5 0 0 0 0,86-26 0 0 0,290-132 0 0 0,-156 49 0 0 0,-232 101 0 0 0,1 3 0 0 0,1 2 0 0 0,88-11 0 0 0,-116 23 0 0 0,-1 1 0 0 0,0 1 0 0 0,1 1 0 0 0,-1 1 0 0 0,0 1 0 0 0,0 1 0 0 0,-1 2 0 0 0,0 0 0 0 0,0 1 0 0 0,29 15 0 0 0,13 11 0 0 0,-3 3 0 0 0,66 50 0 0 0,-78-53 0 0 0,2-2 0 0 0,1-2 0 0 0,1-2 0 0 0,2-3 0 0 0,0-2 0 0 0,75 19 0 0 0,-76-28 0 0 0,0-2 0 0 0,1-3 0 0 0,0-2 0 0 0,1-3 0 0 0,-1-2 0 0 0,1-3 0 0 0,79-10 0 0 0,-82 3 0 0 0,-1-3 0 0 0,52-16 0 0 0,-82 22 0 0 0,-1 0 0 0 0,1 2 0 0 0,0 1 0 0 0,0 0 0 0 0,29 3 0 0 0,10-1 0 0 0,466-2 0 0 0,1 19 0 0 0,-422-13 0 0 0,322-6 0 0 0,-138-29 0 0 0,-120 10 0 0 0,617-41 0 0 0,-532 51 0 0 0,116-7 0 0 0,-261 11 0 0 0,121-24 0 0 0,-189 22 0 0 0,436-69 0 0 0,-422 73 0 0 0,343-22 0 0 0,-212 35 0 0 0,-20-5 0 0 0,114-2 0 0 0,90-35 0 0 0,-295 21 0 0 0,-1-3 0 0 0,99-34 0 0 0,-162 45 0 0 0,171-54 0 0 0,-89 32 0 0 0,-47 12 0 0 0,50-8 0 0 0,-31 14 0 0 0,38-8 0 0 0,-53 5 0 0 0,76-13 0 0 0,81 12 0 0 0,-128 10 0 0 0,20-1 0 0 0,-1 5 0 0 0,140 18 0 0 0,-193-12 0 0 0,-1 2 0 0 0,0 2 0 0 0,-1 3 0 0 0,-1 1 0 0 0,0 2 0 0 0,-1 2 0 0 0,56 34 0 0 0,2 7 0 0 0,2-4 0 0 0,189 72 0 0 0,-224-106 0 0 0,0-2 0 0 0,2-4 0 0 0,0-3 0 0 0,1-3 0 0 0,0-3 0 0 0,109-3 0 0 0,995-37 0 0 0,-412-21-560 0 0,-639 34-1273 0 0,-44-1-4077 0 0,-68 17-371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1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574 335 2127 0 0,'-1'-3'160'0'0,"-1"-17"-123"0"0,5 15-29 0 0,-1 2 17 0 0,0-3-19 0 0,36-114 3646 0 0,-34 104-2786 0 0,-1-1 0 0 0,-1 1 0 0 0,0-1 0 0 0,-1 0 0 0 0,-2-24 0 0 0,1 38-734 0 0,0 1-1 0 0,-1 0 1 0 0,1 0 0 0 0,-1-1-1 0 0,1 1 1 0 0,-1 0-1 0 0,0 0 1 0 0,0 0 0 0 0,0 0-1 0 0,0 0 1 0 0,0 0-1 0 0,-1 0 1 0 0,1 0-1 0 0,-1 0 1 0 0,1 0 0 0 0,-1 1-1 0 0,-2-3 1 0 0,1 2-49 0 0,0 0 1 0 0,0 0-1 0 0,0 1 1 0 0,-1-1-1 0 0,1 1 1 0 0,0 0-1 0 0,-1 0 1 0 0,1 0-1 0 0,0 0 1 0 0,-1 1-1 0 0,-3-1 1 0 0,3 1-18 0 0,0 0 0 0 0,1 1 0 0 0,-1-1 0 0 0,0 1 0 0 0,1 0 1 0 0,-1 0-1 0 0,0 0 0 0 0,1 0 0 0 0,-6 4 0 0 0,-29 17 658 0 0,22-12-202 0 0,1 0 0 0 0,0 2 0 0 0,-24 23 0 0 0,33-27-315 0 0,0-1 1 0 0,0 1-1 0 0,1 0 0 0 0,0 1 0 0 0,0 0 0 0 0,1-1 0 0 0,-4 13 0 0 0,3-7 18 0 0,1-1 1 0 0,1 1-1 0 0,0 1 0 0 0,-1 17 0 0 0,3-19 131 0 0,1 0 1 0 0,0-1-1 0 0,2 16 0 0 0,-1-25-187 0 0,9 8 14 0 0,-9-10-178 0 0,0 1-1 0 0,0-1 1 0 0,1 0 0 0 0,-1 0-1 0 0,0 0 1 0 0,1 0-1 0 0,-1-1 1 0 0,1 1-1 0 0,-1 0 1 0 0,1-1 0 0 0,0 1-1 0 0,-1-1 1 0 0,1 1-1 0 0,-1-1 1 0 0,1 0 0 0 0,0 1-1 0 0,0-1 1 0 0,-1 0-1 0 0,1 0 1 0 0,0 0 0 0 0,1-1-1 0 0,0 0 0 0 0,0 0 0 0 0,-1 0-1 0 0,1 0 1 0 0,-1 0 0 0 0,1-1 0 0 0,-1 1-1 0 0,1-1 1 0 0,-1 1 0 0 0,0-1 0 0 0,0 0-1 0 0,3-3 1 0 0,4-6-3 0 0,-1 0 1 0 0,0 0-1 0 0,-1-1 0 0 0,7-13 0 0 0,-14 25-1 0 0,6-12-219 0 0,0 0 1 0 0,-1 0-1 0 0,0-1 1 0 0,-1 0-1 0 0,3-18 0 0 0,-7 30 11 0 0,1-9 0 0 0,-22 350 872 0 0,20-322-606 0 0,-8 90 308 0 0,-14 40 106 0 0,11-83-249 0 0,-9 40 250 0 0,13-72-81 0 0,-2 0-1 0 0,-1-1 0 0 0,-2 0 1 0 0,-21 39-1 0 0,28-61-260 0 0,1-2 0 0 0,-2 1-1 0 0,1-1 1 0 0,-1 0-1 0 0,-1 0 1 0 0,1-1-1 0 0,-17 12 1 0 0,18-15-66 0 0,-1 0 0 0 0,0-1 0 0 0,0 1 1 0 0,0-1-1 0 0,0-1 0 0 0,-1 1 0 0 0,1-1 0 0 0,-1-1 1 0 0,0 1-1 0 0,1-1 0 0 0,-16 0 0 0 0,17-1-56 0 0,-1 0 0 0 0,1-1 0 0 0,0 0 0 0 0,0 0 0 0 0,-1-1 0 0 0,1 1 0 0 0,0-1 0 0 0,0 0 1 0 0,0-1-1 0 0,1 0 0 0 0,-1 0 0 0 0,0 0 0 0 0,1 0 0 0 0,0-1 0 0 0,0 0 0 0 0,0 0 0 0 0,0-1 0 0 0,-6-8 0 0 0,5 6-6 0 0,1 0 0 0 0,0 0-1 0 0,1-1 1 0 0,0 0 0 0 0,0 0 0 0 0,1 0-1 0 0,0-1 1 0 0,1 1 0 0 0,-1-1 0 0 0,2 1 0 0 0,-1-1-1 0 0,0-18 1 0 0,2 4-8 0 0,2-1 0 0 0,0 1-1 0 0,10-45 1 0 0,1 23-104 0 0,17-43-1 0 0,-18 59 86 0 0,2 0 0 0 0,1 1 0 0 0,1 1 0 0 0,1 0 0 0 0,2 1 0 0 0,29-32 0 0 0,11-15-105 0 0,-42 50-26 0 0,1 0-1 0 0,1 2 1 0 0,39-36-1 0 0,-56 55 90 0 0,1 1 0 0 0,-1-1 0 0 0,1 0 0 0 0,0 1 0 0 0,-1 0 0 0 0,1-1-1 0 0,0 1 1 0 0,0 0 0 0 0,0 1 0 0 0,0-1 0 0 0,0 0 0 0 0,0 1 0 0 0,0-1 0 0 0,0 1-1 0 0,0 0 1 0 0,0 0 0 0 0,0 0 0 0 0,0 1 0 0 0,0-1 0 0 0,4 2 0 0 0,-1 0 41 0 0,-1 0 1 0 0,0 0-1 0 0,0 1 1 0 0,0 0-1 0 0,0 0 1 0 0,0 0-1 0 0,0 1 1 0 0,-1-1 0 0 0,6 7-1 0 0,-8-9 130 0 0,12 6 160 0 0,-6-2-167 0 0,-5-4-61 0 0,-1 0-1 0 0,1-1 1 0 0,0 1 0 0 0,-1-1-1 0 0,1 0 1 0 0,0 0 0 0 0,-1 0-1 0 0,1 0 1 0 0,0 0 0 0 0,-1-1-1 0 0,1 1 1 0 0,0-1-1 0 0,-1 0 1 0 0,1 0 0 0 0,-1 0-1 0 0,1 0 1 0 0,-1 0 0 0 0,1 0-1 0 0,-1-1 1 0 0,0 1 0 0 0,0-1-1 0 0,0 0 1 0 0,0 1-1 0 0,2-3 1 0 0,9-12 69 0 0,-7 9-67 0 0,0-1 1 0 0,0 1 0 0 0,-1-1-1 0 0,6-12 1 0 0,-4 3 18 0 0,4-7 7 0 0,-1 0-1 0 0,10-40 0 0 0,-18 58-55 0 0,-1-1 0 0 0,0 1 0 0 0,0-1 0 0 0,-1 1 0 0 0,0-1 0 0 0,0 0 1 0 0,0 1-1 0 0,-1-1 0 0 0,1 1 0 0 0,-2-1 0 0 0,1 1 0 0 0,-1-1 0 0 0,0 1 0 0 0,0 0 0 0 0,-5-9 0 0 0,1 7 15 0 0,5 7-18 0 0,1 1-1 0 0,-1-1 1 0 0,0 0-1 0 0,0 1 1 0 0,0-1 0 0 0,0 0-1 0 0,0 1 1 0 0,0-1-1 0 0,0 1 1 0 0,0 0 0 0 0,0-1-1 0 0,-1 1 1 0 0,1 0-1 0 0,0 0 1 0 0,0-1 0 0 0,0 1-1 0 0,0 0 1 0 0,0 0-1 0 0,-2 1 1 0 0,-19 4 54 0 0,8 0-37 0 0,9-3-16 0 0,0 0 1 0 0,1 0-1 0 0,-1 0 0 0 0,0 1 0 0 0,1-1 0 0 0,0 1 0 0 0,-6 4 0 0 0,-8 8 41 0 0,15-13-29 0 0,0 0-1 0 0,0 0 1 0 0,0 1 0 0 0,0-1-1 0 0,1 1 1 0 0,-1-1 0 0 0,1 1-1 0 0,0 0 1 0 0,0 0 0 0 0,0 0-1 0 0,0 0 1 0 0,0 1 0 0 0,1-1-1 0 0,-2 4 1 0 0,-3 10 126 0 0,2 0 0 0 0,0 0-1 0 0,1 0 1 0 0,1 0 0 0 0,0 0 0 0 0,2 31-1 0 0,0-46-113 0 0,1 13 226 0 0,0 0 1 0 0,1 0-1 0 0,5 15 0 0 0,-6-25-174 0 0,1-1-1 0 0,0 1 0 0 0,0-1 1 0 0,0 0-1 0 0,0 0 0 0 0,0 0 1 0 0,1 0-1 0 0,0 0 0 0 0,0-1 1 0 0,0 1-1 0 0,0-1 0 0 0,1 0 0 0 0,-1 0 1 0 0,5 3-1 0 0,0-1 18 0 0,0 0 0 0 0,1-1 0 0 0,-1 0 0 0 0,1 0 0 0 0,0-1 0 0 0,0 0 1 0 0,0 0-1 0 0,1-1 0 0 0,-1-1 0 0 0,1 1 0 0 0,-1-1 0 0 0,16-1 0 0 0,-11-1-171 0 0,0-1 1 0 0,0 0-1 0 0,0-1 0 0 0,0 0 1 0 0,0-1-1 0 0,-1-1 1 0 0,25-11-1 0 0,-31 12-353 0 0,0-1 0 0 0,1 0 1 0 0,-2 0-1 0 0,1 0 0 0 0,0-1 0 0 0,-1 0 0 0 0,10-12 0 0 0,9-18-3280 0 0,-6-1-3998 0 0,-8 12 575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7919 0 0,'0'0'610'0'0,"0"3"-402"0"0,9 56 2281 0 0,-5-36 625 0 0,3 46 0 0 0,-7-29-986 0 0,-2 0 1 0 0,-10 58-1 0 0,2-21 2583 0 0,17-93-4391 0 0,-2 7-256 0 0,22-70 243 0 0,-18 49-316 0 0,21-48 0 0 0,-19 56-106 0 0,-3 6-43 0 0,12-32-1 0 0,-19 44 119 0 0,2-1 1 0 0,-1 0-1 0 0,0 0 0 0 0,6-6 0 0 0,-5 7 20 0 0,0-1-1 0 0,-1 1 1 0 0,1 0-1 0 0,1-6 1 0 0,-4 10 18 0 0,0 0 1 0 0,0-1-1 0 0,0 1 1 0 0,0 0-1 0 0,0 0 1 0 0,0 0-1 0 0,0 0 1 0 0,1-1-1 0 0,-1 1 1 0 0,0 0-1 0 0,0 0 1 0 0,0 0-1 0 0,0 0 1 0 0,0 0-1 0 0,1 0 1 0 0,-1 0-1 0 0,0-1 1 0 0,0 1-1 0 0,0 0 1 0 0,0 0-1 0 0,1 0 1 0 0,-1 0-1 0 0,0 0 1 0 0,0 0-1 0 0,0 0 1 0 0,0 0-1 0 0,1 0 1 0 0,-1 0-1 0 0,0 0 1 0 0,0 0-1 0 0,0 0 1 0 0,1 0-1 0 0,-1 0 1 0 0,0 0-1 0 0,0 0 1 0 0,0 0-1 0 0,0 0 1 0 0,1 0-1 0 0,-1 1 1 0 0,0-1-1 0 0,0 0 1 0 0,0 0-1 0 0,0 0 1 0 0,0 0-1 0 0,1 0 1 0 0,-1 0-1 0 0,0 0 1 0 0,0 1-1 0 0,0-1 1 0 0,0 0-1 0 0,0 0 1 0 0,1 0-1 0 0,4 7-57 0 0,-4-4 72 0 0,0-1-1 0 0,0 1 1 0 0,-1 0 0 0 0,1 0-1 0 0,-1-1 1 0 0,1 1 0 0 0,-1 0-1 0 0,0 0 1 0 0,-1 3 0 0 0,2 10 76 0 0,-1-10 0 0 0,0 0 0 0 0,-1 1 1 0 0,1-1-1 0 0,-3 11 0 0 0,-1 18 321 0 0,3-28-264 0 0,1 1-1 0 0,-1 0 1 0 0,-2 8-1 0 0,1-9 8 0 0,1 1-1 0 0,0-1 1 0 0,0 9-1 0 0,1 8 231 0 0,-1-19-270 0 0,1 1 1 0 0,0 0-1 0 0,1-1 0 0 0,-1 1 0 0 0,1-1 0 0 0,2 7 0 0 0,-3-11-117 0 0,0 0 1 0 0,0 0 0 0 0,1 0-1 0 0,-1-1 1 0 0,0 1 0 0 0,1 0-1 0 0,-1-1 1 0 0,1 1-1 0 0,-1 0 1 0 0,1-1 0 0 0,-1 1-1 0 0,1 0 1 0 0,-1-1 0 0 0,1 1-1 0 0,0-1 1 0 0,-1 1 0 0 0,1-1-1 0 0,0 1 1 0 0,-1-1 0 0 0,1 0-1 0 0,0 1 1 0 0,0-1-1 0 0,1 1 1 0 0,-1-1-64 0 0,1 0 1 0 0,-1 0-1 0 0,1 0 0 0 0,-1 0 0 0 0,1-1 1 0 0,-1 1-1 0 0,1 0 0 0 0,-1 0 0 0 0,1-1 1 0 0,-1 1-1 0 0,3-2 0 0 0,2-1-377 0 0,-1-1 0 0 0,1 1 0 0 0,-1-1-1 0 0,7-6 1 0 0,-2 2-568 0 0,5-6-1905 0 0,-1-1-3658 0 0,-3-5-1289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2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0 204 4055 0 0,'0'0'312'0'0,"1"1"-204"0"0,7 12-70 0 0,-4-9 1783 0 0,0 0 0 0 0,0 0 0 0 0,0 0 1 0 0,0-1-1 0 0,6 5 0 0 0,7 2-567 0 0,-13-8-942 0 0,0 0-1 0 0,1 0 1 0 0,-1-1-1 0 0,0 1 1 0 0,1-1 0 0 0,0 0-1 0 0,-1-1 1 0 0,1 1-1 0 0,0-1 1 0 0,-1 0 0 0 0,1 0-1 0 0,0 0 1 0 0,-1 0 0 0 0,1-1-1 0 0,-1 0 1 0 0,1 0-1 0 0,0 0 1 0 0,-1-1 0 0 0,0 0-1 0 0,1 1 1 0 0,-1-2 0 0 0,0 1-1 0 0,5-3 1 0 0,1-2-59 0 0,1-1 0 0 0,-1 0 1 0 0,0-1-1 0 0,-1 0 0 0 0,0 0 1 0 0,0-1-1 0 0,9-13 0 0 0,-13 15-205 0 0,0-1 0 0 0,-1 1 0 0 0,0 0 0 0 0,0-1 0 0 0,-1 0 0 0 0,0 0 0 0 0,-1 0 0 0 0,0 0 0 0 0,0 0 0 0 0,-1-1 0 0 0,0-11 0 0 0,-1 17-30 0 0,-1 0 0 0 0,0 1 1 0 0,0-1-1 0 0,0 1 0 0 0,-1-1 0 0 0,1 1 0 0 0,-1 0 0 0 0,-1-4 0 0 0,1 4-8 0 0,1 2-6 0 0,0 0 0 0 0,0 1 0 0 0,0-1-1 0 0,0 0 1 0 0,0 1 0 0 0,0-1 0 0 0,0 0-1 0 0,0 1 1 0 0,-1-1 0 0 0,1 1 0 0 0,0 0 0 0 0,0-1-1 0 0,0 1 1 0 0,-1 0 0 0 0,1 0 0 0 0,-2 0-1 0 0,0-1 0 0 0,1 1-9 0 0,-1 0-1 0 0,0 0 0 0 0,1 1 1 0 0,-1-1-1 0 0,1 0 1 0 0,-1 1-1 0 0,1 0 1 0 0,-1 0-1 0 0,1 0 1 0 0,-1 0-1 0 0,1 0 1 0 0,-1 0-1 0 0,1 0 1 0 0,0 1-1 0 0,0-1 0 0 0,-4 4 1 0 0,-5 5-59 0 0,-17 19-1 0 0,21-21 65 0 0,-3 2-42 0 0,-2 3 333 0 0,0 1 0 0 0,0 0 0 0 0,1 1 0 0 0,-15 27 0 0 0,24-38-161 0 0,0 0-1 0 0,1 0 1 0 0,-1 0 0 0 0,1 0-1 0 0,0 0 1 0 0,0 1 0 0 0,1-1 0 0 0,-1 0-1 0 0,1 1 1 0 0,0 7 0 0 0,1-9-36 0 0,-1 1 0 0 0,1-1 0 0 0,0 0 1 0 0,0 1-1 0 0,1-1 0 0 0,-1 0 1 0 0,1 0-1 0 0,-1 0 0 0 0,1 0 0 0 0,0 0 1 0 0,0-1-1 0 0,0 1 0 0 0,1 0 0 0 0,-1-1 1 0 0,5 4-1 0 0,-2-2 21 0 0,0-1-1 0 0,0 1 1 0 0,0-1 0 0 0,1 0-1 0 0,-1-1 1 0 0,1 0-1 0 0,10 4 1 0 0,46 6 345 0 0,-32-8-467 0 0,-12-2-251 0 0,-1-1 1 0 0,1-1-1 0 0,23-3 0 0 0,-34 3-30 0 0,34-6-2333 0 0,-38 5 1995 0 0,0 0 0 0 0,-1 0 0 0 0,1 0 0 0 0,0 0 0 0 0,-1 0 0 0 0,1 0 1 0 0,-1-1-1 0 0,1 1 0 0 0,-1-1 0 0 0,1 0 0 0 0,2-3 0 0 0,5-4-4962 0 0,2-1-1105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2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3599 0 0,'0'0'2318'0'0,"2"1"-1242"0"0,0 0-659 0 0,0 0 1 0 0,0 0-1 0 0,1 0 1 0 0,-1 1-1 0 0,0-1 1 0 0,0 1-1 0 0,0-1 1 0 0,0 1-1 0 0,-1 0 1 0 0,1 0 0 0 0,0 0-1 0 0,-1 0 1 0 0,1 0-1 0 0,-1 0 1 0 0,0 0-1 0 0,0 1 1 0 0,0-1-1 0 0,0 0 1 0 0,1 4-1 0 0,1 6 71 0 0,0 0-1 0 0,3 22 0 0 0,-3-14 199 0 0,0 0 123 0 0,-2 0-1 0 0,0 30 0 0 0,0-1 1115 0 0,-1-48-1749 0 0,-1-1 0 0 0,1 1 0 0 0,0-1 0 0 0,0 1 0 0 0,0-1 0 0 0,0 1 0 0 0,1-1 0 0 0,-1 1 0 0 0,0-1 0 0 0,0 1 0 0 0,0-1 0 0 0,0 0 0 0 0,0 1 0 0 0,0-1 0 0 0,1 1 0 0 0,-1-1 0 0 0,0 1 0 0 0,0-1 0 0 0,1 0 0 0 0,-1 1 0 0 0,0-1 0 0 0,1 0 0 0 0,-1 1 0 0 0,1 0 0 0 0,0-1-121 0 0,-1 0 0 0 0,1 0 1 0 0,-1 0-1 0 0,1-1 0 0 0,-1 1 0 0 0,1 0 0 0 0,-1 0 0 0 0,1 0 0 0 0,-1 0 1 0 0,0-1-1 0 0,1 1 0 0 0,-1 0 0 0 0,1 0 0 0 0,-1-1 0 0 0,0 1 0 0 0,1 0 1 0 0,-1-1-1 0 0,1 1 0 0 0,-1-1 0 0 0,3-2-26 0 0,0 0 0 0 0,-1 0 1 0 0,0 0-1 0 0,1-1 0 0 0,1-4 0 0 0,33-88 601 0 0,9-20-283 0 0,-45 113-358 0 0,14-24 143 0 0,-14 26-158 0 0,0-1 1 0 0,0 1-1 0 0,-1 0 1 0 0,1 0-1 0 0,0 0 1 0 0,0 0-1 0 0,0 0 1 0 0,0 0-1 0 0,0 1 1 0 0,0-1-1 0 0,0 0 1 0 0,1 0-1 0 0,-1 1 1 0 0,0-1-1 0 0,0 1 1 0 0,0-1-1 0 0,1 1 1 0 0,-1-1 0 0 0,2 1-1 0 0,15 4-3184 0 0,-7 1-2216 0 0,3 3-2896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0 5727 0 0,'4'14'608'0'0,"20"71"10985"0"0,2-2-7378 0 0,23 79-1075 0 0,-28-52-1797 0 0,-19-96-1211 0 0,-1-4-29 0 0,11 82 1219 0 0,-4 140 2441 0 0,-9-210-3424 0 0,1-22-352 0 0,0 1 0 0 0,0-1-1 0 0,0 0 1 0 0,0 1 0 0 0,0-1 0 0 0,-1 0-1 0 0,1 0 1 0 0,0 1 0 0 0,0-1 0 0 0,0 0-1 0 0,0 0 1 0 0,0 1 0 0 0,0-1-1 0 0,0 0 1 0 0,0 0 0 0 0,-1 1 0 0 0,1-1-1 0 0,0 0 1 0 0,0 0 0 0 0,0 0 0 0 0,-1 1-1 0 0,1-1 1 0 0,0 0 0 0 0,0 0 0 0 0,0 0-1 0 0,-1 0 1 0 0,1 0 0 0 0,0 1 0 0 0,0-1-1 0 0,-1 0 1 0 0,1 0 0 0 0,0 0-1 0 0,0 0 1 0 0,-1 0 0 0 0,1 0 0 0 0,0 0-1 0 0,-1 0 1 0 0,1 0 0 0 0,0 0 0 0 0,0 0-1 0 0,-1 0 1 0 0,1 0 0 0 0,0 0 0 0 0,0 0-1 0 0,-1 0 1 0 0,1 0 0 0 0,0 0 0 0 0,0 0-1 0 0,-1-1 1 0 0,1 1 0 0 0,0 0-1 0 0,0 0 1 0 0,-1 0 0 0 0,1 0 0 0 0,0-1-1 0 0,0 1 1 0 0,0 0 0 0 0,-1 0 0 0 0,1 0-1 0 0,0-1 1 0 0,0 1 0 0 0,0 0 0 0 0,0-1-1 0 0,-2-1-146 0 0,1 0 0 0 0,0 0 0 0 0,0 0 0 0 0,0 0 0 0 0,0 0 0 0 0,1 0 0 0 0,-1 0 0 0 0,1 0 0 0 0,-1-1 0 0 0,0-2-1 0 0,0-3-416 0 0,-8-28-2287 0 0,3 10-4344 0 0,3 2-1011 0 0</inkml:trace>
  <inkml:trace contextRef="#ctx0" brushRef="#br0" timeOffset="1">396 394 8375 0 0,'1'3'245'0'0,"-1"1"1"0"0,1-1-1 0 0,-1 1 0 0 0,0-1 0 0 0,-1 0 0 0 0,1 1 0 0 0,-1-1 0 0 0,1 1 0 0 0,-1-1 1 0 0,0 0-1 0 0,0 0 0 0 0,-3 7 0 0 0,-2 1 3135 0 0,-16 23 0 0 0,13-20-1720 0 0,-59 83 3778 0 0,-42 46-2506 0 0,90-118-2634 0 0,9-11 10 0 0,-1 0-1 0 0,-1 0 1 0 0,0-1 0 0 0,-1 0 0 0 0,0-1 0 0 0,-18 11-1 0 0,31-22-310 0 0,0 0-1 0 0,0 0 1 0 0,-1-1-1 0 0,1 1 0 0 0,0 0 1 0 0,0-1-1 0 0,0 1 1 0 0,-1-1-1 0 0,1 0 1 0 0,0 1-1 0 0,0-1 0 0 0,-1 0 1 0 0,1 0-1 0 0,0 0 1 0 0,-1 0-1 0 0,1 0 1 0 0,0 0-1 0 0,-1 0 0 0 0,1 0 1 0 0,0 0-1 0 0,-1-1 1 0 0,-1 0-1 0 0,2 0 2 0 0,0 0 0 0 0,-1 0 0 0 0,2 0 0 0 0,-1 0 0 0 0,0 0 0 0 0,0 0 0 0 0,0 0 0 0 0,0-1 0 0 0,1 1-1 0 0,-1 0 1 0 0,1-1 0 0 0,-1 1 0 0 0,1 0 0 0 0,-1-1 0 0 0,1 1 0 0 0,0-1 0 0 0,-1-1 0 0 0,1-3-601 0 0,-1-1 0 0 0,1 1 1 0 0,1-11-1 0 0,4-13-6600 0 0,3 0-1869 0 0</inkml:trace>
  <inkml:trace contextRef="#ctx0" brushRef="#br0" timeOffset="2">456 455 8783 0 0,'24'0'776'0'0,"-11"1"-616"0"0,4 1-160 0 0,0-2 2072 0 0,1 1 384 0 0,-3 2 2120 0 0,-3 0-2832 0 0,1-1-560 0 0,-3 0-120 0 0,-2-1-16 0 0,-2 3-632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3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33 6159 0 0,'0'0'472'0'0,"-1"-2"-306"0"0,0 0-97 0 0,0 0 0 0 0,0 0 0 0 0,-1 0 0 0 0,1 0 1 0 0,0 0-1 0 0,-1 0 0 0 0,-2-2 0 0 0,3 3 217 0 0,-1-1 0 0 0,1 1 0 0 0,-1 0 0 0 0,0 0-1 0 0,1 0 1 0 0,-1 0 0 0 0,0 0 0 0 0,1 0 0 0 0,-1 1 0 0 0,0-1-1 0 0,0 1 1 0 0,0-1 0 0 0,0 1 0 0 0,0-1 0 0 0,0 1 0 0 0,0 0-1 0 0,0 0 1 0 0,0 0 0 0 0,1 0 0 0 0,-1 0 0 0 0,0 1 0 0 0,0-1-1 0 0,0 1 1 0 0,0-1 0 0 0,-3 2 0 0 0,0 0-11 0 0,1 1 0 0 0,-1 0 1 0 0,1 0-1 0 0,-1 0 0 0 0,1 0 1 0 0,0 1-1 0 0,0 0 0 0 0,1-1 0 0 0,-1 1 1 0 0,1 1-1 0 0,0-1 0 0 0,0 0 0 0 0,0 1 1 0 0,1 0-1 0 0,-1-1 0 0 0,1 1 1 0 0,0 0-1 0 0,0 0 0 0 0,1 0 0 0 0,0 1 1 0 0,-2 8-1 0 0,3-7 488 0 0,-1-1-1 0 0,1 0 1 0 0,0 1 0 0 0,2 11 0 0 0,-2-16-585 0 0,1 0 0 0 0,-1 0-1 0 0,1 0 1 0 0,0 1 0 0 0,0-1 0 0 0,0 0 0 0 0,0 0 0 0 0,0 0 0 0 0,1-1 0 0 0,-1 1-1 0 0,0 0 1 0 0,1 0 0 0 0,0-1 0 0 0,-1 1 0 0 0,4 2 0 0 0,-3-3-114 0 0,0-1 1 0 0,-1 1 0 0 0,1 0-1 0 0,0-1 1 0 0,-1 1-1 0 0,1-1 1 0 0,0 1 0 0 0,0-1-1 0 0,0 0 1 0 0,-1 0-1 0 0,1 0 1 0 0,0 0 0 0 0,3 0-1 0 0,20-6 220 0 0,-20 4-229 0 0,1-1 1 0 0,-1 0-1 0 0,0 0 1 0 0,0 0-1 0 0,5-5 1 0 0,14-8 100 0 0,-4 2-85 0 0,-17 11-103 0 0,1 0 0 0 0,0 0 0 0 0,-1 1 0 0 0,1 0 0 0 0,0 0 0 0 0,0 0 0 0 0,1 0 1 0 0,-1 1-1 0 0,0-1 0 0 0,0 1 0 0 0,5-1 0 0 0,-4 4-32 0 0,2 3 205 0 0,-2 1 0 0 0,1 1 0 0 0,0-1 0 0 0,-1 1 0 0 0,4 7-1 0 0,-4-6 217 0 0,1-1-1 0 0,-1 1 1 0 0,1-1 0 0 0,13 12-1 0 0,-16-18-337 0 0,0 1 0 0 0,0 0 0 0 0,0-1 0 0 0,1 1 0 0 0,-1-1 0 0 0,0 0 0 0 0,0 0 0 0 0,1-1 0 0 0,-1 1 0 0 0,1 0 0 0 0,-1-1 0 0 0,1 0 0 0 0,-1 0 0 0 0,6-1 0 0 0,-2 1-205 0 0,-1-1 1 0 0,0-1 0 0 0,0 1 0 0 0,0-1-1 0 0,0 0 1 0 0,11-6 0 0 0,-10 4-1026 0 0,0 0 0 0 0,-1-1 0 0 0,8-6 0 0 0,5-9-6787 0 0,-7 4 376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0 12263 0 0,'0'0'944'0'0,"-1"0"-851"0"0,1 0-1 0 0,0 0 0 0 0,-1 0 1 0 0,1 0-1 0 0,0 0 0 0 0,-1 0 1 0 0,1 0-1 0 0,0 0 0 0 0,0 0 1 0 0,-1 0-1 0 0,1 0 0 0 0,0 0 1 0 0,-1 0-1 0 0,1 1 0 0 0,0-1 1 0 0,-1 0-1 0 0,1 0 0 0 0,0 0 1 0 0,0 0-1 0 0,-1 1 1 0 0,1-1-1 0 0,0 0 0 0 0,0 0 1 0 0,-1 0-1 0 0,1 1 0 0 0,0-1 1 0 0,0 0-1 0 0,0 0 0 0 0,-1 1 1 0 0,1-1-1 0 0,0 3 281 0 0,0 0 1 0 0,1-1-1 0 0,-1 1 1 0 0,1 0-1 0 0,0-1 1 0 0,1 5-1 0 0,3 11 1018 0 0,9 193 4396 0 0,-13-182-5415 0 0,0-2-113 0 0,8 159 1780 0 0,-7-66-917 0 0,-1-25-820 0 0,3-40-1849 0 0,-2-32-6283 0 0,-1-11-1022 0 0</inkml:trace>
  <inkml:trace contextRef="#ctx0" brushRef="#br0" timeOffset="1">10 477 9759 0 0,'0'0'55'0'0,"-1"0"-1"0"0,0-1 0 0 0,1 1 0 0 0,-1-1 1 0 0,1 1-1 0 0,-1 0 0 0 0,1-1 0 0 0,-1 1 1 0 0,1-1-1 0 0,-1 1 0 0 0,1-1 0 0 0,-1 0 1 0 0,1 1-1 0 0,0-1 0 0 0,-1 1 0 0 0,1-1 1 0 0,0 0-1 0 0,-1 1 0 0 0,1-1 1 0 0,0 0-1 0 0,0 1 0 0 0,0-1 0 0 0,0 0 1 0 0,-1 1-1 0 0,1-1 0 0 0,0 0 0 0 0,0 0 1 0 0,0 1-1 0 0,1-1 0 0 0,-1 0 0 0 0,0 1 1 0 0,0-1-1 0 0,0 0 0 0 0,0 1 0 0 0,1-2 1 0 0,0 0 406 0 0,0 0-156 0 0,-1 0 0 0 0,2 0 1 0 0,-1 0-1 0 0,0 0 0 0 0,0 0 0 0 0,1 0 1 0 0,-1 0-1 0 0,1 1 0 0 0,-1-1 0 0 0,1 0 1 0 0,0 1-1 0 0,0-1 0 0 0,-1 1 0 0 0,1 0 1 0 0,0-1-1 0 0,0 1 0 0 0,1 0 0 0 0,-1 0 0 0 0,0 1 1 0 0,0-1-1 0 0,5-1 0 0 0,2 0 882 0 0,1 0 1 0 0,0 0-1 0 0,18 0 0 0 0,42 2 1653 0 0,72 9 0 0 0,-125-8-2774 0 0,0-1 0 0 0,-1-1 1 0 0,1 0-1 0 0,31-7 1 0 0,0-3-8400 0 0,-27 5-825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4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11 336 13039 0 0,'2'11'544'0'0,"-3"-19"-102"0"0,0-1-144 0 0,-1 19-190 0 0,-1 19 1435 0 0,-2 17 3566 0 0,5-41-4696 0 0,0-1-1 0 0,0 0 1 0 0,0 0 0 0 0,1 1-1 0 0,0-1 1 0 0,-1 0 0 0 0,4 7-1 0 0,-4-9-70 0 0,5 7-1413 0 0</inkml:trace>
  <inkml:trace contextRef="#ctx0" brushRef="#br0" timeOffset="1">68 3 6679 0 0,'0'0'514'0'0,"12"-3"7432"0"0,-9 6-7491 0 0,-1 0-1 0 0,1 0 0 0 0,-1 0 0 0 0,0 0 1 0 0,0 0-1 0 0,0 1 0 0 0,0-1 1 0 0,-1 1-1 0 0,1-1 0 0 0,-1 1 0 0 0,1 6 1 0 0,10 50 123 0 0,-9-38-514 0 0,2 15-387 0 0,-3-22-803 0 0,4 22 0 0 0,-4-31-549 0 0,0 0-1 0 0,0 0 1 0 0,6 10 0 0 0,-1-5-3507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2847 0 0,'0'2'214'0'0,"0"3"-115"0"0,0 1 0 0 0,1 0 1 0 0,0-1-1 0 0,1 8 0 0 0,1 2 378 0 0,11 51 3206 0 0,0-8 1469 0 0,-12-47-3901 0 0,0-1 1 0 0,1 1 0 0 0,1-1-1 0 0,6 13 1 0 0,-9-21 163 0 0,7 3-283 0 0,-8-4-1071 0 0,1-1-1 0 0,-1 1 1 0 0,0-1-1 0 0,1 1 1 0 0,-1-1-1 0 0,1 0 1 0 0,-1 1-1 0 0,1-1 1 0 0,0 1-1 0 0,-1-1 1 0 0,1 0-1 0 0,-1 1 1 0 0,1-1 0 0 0,-1 0-1 0 0,1 0 1 0 0,0 0-1 0 0,-1 1 1 0 0,1-1-1 0 0,0 0 1 0 0,-1 0-1 0 0,1 0 1 0 0,0 0-1 0 0,-1 0 1 0 0,1 0-1 0 0,0 0 1 0 0,0-1-1 0 0,5-2 20 0 0,-1 0-1 0 0,0 0 1 0 0,0-1-1 0 0,0 0 1 0 0,-1 0-1 0 0,1 0 1 0 0,-1-1-1 0 0,0 1 1 0 0,0-1-1 0 0,-1 0 0 0 0,0 0 1 0 0,1 0-1 0 0,2-9 1 0 0,5-11-376 0 0,14-46 0 0 0,-17 44-39 0 0,0 0-561 0 0,4-11-1108 0 0,-2 15-3813 0 0,-2 10-561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4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1 242 6127 0 0,'2'-1'472'0'0,"6"-1"-115"0"0,0-1-1 0 0,0 0 0 0 0,-1-1 1 0 0,1 0-1 0 0,-1 0 0 0 0,0-1 1 0 0,0 0-1 0 0,0 0 0 0 0,-1 0 1 0 0,0-1-1 0 0,7-7 0 0 0,9-13 362 0 0,0 0-1 0 0,34-57 0 0 0,-55 82-634 0 0,0-1 0 0 0,0 1 0 0 0,-1 0 1 0 0,1 0-1 0 0,0-1 0 0 0,-1 1 0 0 0,1-1 0 0 0,-1 1 0 0 0,1-1 0 0 0,-1 1 0 0 0,0-1 0 0 0,0 1 0 0 0,0-1 0 0 0,0 1 0 0 0,0-1 0 0 0,0 1 0 0 0,0-1 0 0 0,0 1 0 0 0,0-1 0 0 0,-2-2 1 0 0,1 3-19 0 0,1 0 1 0 0,-1 0-1 0 0,-1 0 1 0 0,1 0-1 0 0,0 0 1 0 0,0 0 0 0 0,0 0-1 0 0,0 0 1 0 0,-1 1-1 0 0,1-1 1 0 0,0 1-1 0 0,-1-1 1 0 0,1 0 0 0 0,0 1-1 0 0,-1 0 1 0 0,1-1-1 0 0,-1 1 1 0 0,1 0-1 0 0,0 0 1 0 0,-3 0 0 0 0,0 0 37 0 0,0 0-1 0 0,1 0 1 0 0,-1 1 0 0 0,0-1 0 0 0,0 1 0 0 0,0 0 0 0 0,0 0 0 0 0,1 0 0 0 0,-1 1 0 0 0,0-1 0 0 0,1 1 0 0 0,0 0 0 0 0,-1 0 0 0 0,1 0 0 0 0,0 1-1 0 0,0-1 1 0 0,0 1 0 0 0,0 0 0 0 0,0-1 0 0 0,1 1 0 0 0,-1 0 0 0 0,-1 5 0 0 0,-4 2 318 0 0,2 1-1 0 0,0 0 1 0 0,0 0 0 0 0,1 1 0 0 0,-6 20 0 0 0,6-15 460 0 0,1 0 0 0 0,0 0 0 0 0,1 0 0 0 0,1 1 0 0 0,1-1 0 0 0,1 24 0 0 0,1-34-611 0 0,0 1 0 0 0,0 0 0 0 0,0-1 0 0 0,1 1 0 0 0,0-1 0 0 0,1 0 0 0 0,-1 0 0 0 0,1 0 0 0 0,1 0 0 0 0,-1 0 0 0 0,1-1 1 0 0,1 1-1 0 0,-1-1 0 0 0,1 0 0 0 0,0 0 0 0 0,11 9 0 0 0,-8-9-229 0 0,0-1 1 0 0,0 0-1 0 0,0 0 0 0 0,1-1 0 0 0,0 0 1 0 0,0-1-1 0 0,0 0 0 0 0,0 0 1 0 0,0-1-1 0 0,1 0 0 0 0,-1-1 1 0 0,15 1-1 0 0,10-2 101 0 0,0-1 0 0 0,39-7 1 0 0,-61 7-139 0 0,72-11-2115 0 0,-1-4-4806 0 0,-22 1-3279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6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250 733 6303 0 0,'-1'-10'183'0'0,"0"-1"0"0"0,0 1 0 0 0,1-1 0 0 0,2-20 0 0 0,10-43 1192 0 0,-2 23 1417 0 0,-8 36-2011 0 0,0 7-530 0 0,-1 0-1 0 0,0 0 0 0 0,0 0 0 0 0,-1 0 1 0 0,0 0-1 0 0,-2-15 0 0 0,0 15-169 0 0,1 1 0 0 0,-2-1-1 0 0,1 1 1 0 0,-1 0 0 0 0,-5-11 0 0 0,6 15-77 0 0,1 1 1 0 0,-1-1 0 0 0,0 1-1 0 0,0-1 1 0 0,-1 1 0 0 0,1 0-1 0 0,0 0 1 0 0,-1 0 0 0 0,1 0-1 0 0,-1 0 1 0 0,0 1 0 0 0,1-1-1 0 0,-1 1 1 0 0,0-1 0 0 0,0 1-1 0 0,-5-1 1 0 0,4 1 21 0 0,-1 0 0 0 0,0 0 0 0 0,0 1-1 0 0,0 0 1 0 0,0-1 0 0 0,1 2 0 0 0,-1-1 0 0 0,0 0 0 0 0,0 1 0 0 0,0 0 0 0 0,0 0-1 0 0,1 1 1 0 0,-1-1 0 0 0,1 1 0 0 0,-1 0 0 0 0,1 0 0 0 0,-1 1 0 0 0,1-1 0 0 0,0 1-1 0 0,0 0 1 0 0,1 0 0 0 0,-1 0 0 0 0,0 1 0 0 0,-4 4 0 0 0,-1 4 139 0 0,0 0 1 0 0,0 1-1 0 0,1 0 1 0 0,1 0-1 0 0,0 1 1 0 0,-8 22-1 0 0,8-14 24 0 0,1 1 0 0 0,0-1 0 0 0,2 1 0 0 0,-2 24 0 0 0,4-9 915 0 0,4 65 1 0 0,-2-99-912 0 0,0-1 1 0 0,1 1 0 0 0,-1-1 0 0 0,0 1 0 0 0,1 0 0 0 0,0-1-1 0 0,0 1 1 0 0,0-1 0 0 0,0 0 0 0 0,1 1 0 0 0,-1-1 0 0 0,1 0-1 0 0,0 0 1 0 0,0 0 0 0 0,4 5 0 0 0,-4-7 284 0 0,7-5 248 0 0,-6 3-623 0 0,1-1 1 0 0,-1 1 0 0 0,-1-1-1 0 0,1 0 1 0 0,0 0-1 0 0,0 0 1 0 0,-1 0 0 0 0,1 0-1 0 0,2-4 1 0 0,14-18 255 0 0,-1 0 0 0 0,0-2 0 0 0,15-31 0 0 0,35-87-105 0 0,-57 119-186 0 0,21-45-60 0 0,41-97-8 0 0,-52 112-2 0 0,15-61-1 0 0,-33 104 3 0 0,1-24 0 0 0,0 2 0 0 0,-4 32 0 0 0,1 0 0 0 0,-1 0 0 0 0,1 0 1 0 0,-1 0-1 0 0,1 0 0 0 0,0 0 0 0 0,0 1 0 0 0,0-1 0 0 0,2-3 0 0 0,3-5 10 0 0,-19 20 328 0 0,7-1-250 0 0,0 0-1 0 0,1 0 1 0 0,0 1-1 0 0,0-1 0 0 0,1 1 1 0 0,-4 15-1 0 0,-4 9 168 0 0,2-6 65 0 0,-10 44-1 0 0,13-42-166 0 0,2-6 116 0 0,-2 28-1 0 0,4-25-53 0 0,-5 86 1033 0 0,8-88-708 0 0,2 32 1 0 0,0-35-206 0 0,-2-16-281 0 0,1-1 0 0 0,-1 0 1 0 0,1 1-1 0 0,1-1 0 0 0,-1 0 0 0 0,1 1 1 0 0,0-1-1 0 0,2 5 0 0 0,-3-8-39 0 0,0 0 0 0 0,1 0 0 0 0,-1 0-1 0 0,1 0 1 0 0,-1-1 0 0 0,1 1 0 0 0,0 0 0 0 0,-1-1 0 0 0,1 1 0 0 0,0-1-1 0 0,0 0 1 0 0,0 1 0 0 0,0-1 0 0 0,0 0 0 0 0,0 0 0 0 0,1 0 0 0 0,-1-1-1 0 0,0 1 1 0 0,0 0 0 0 0,5 0 0 0 0,-2-1-323 0 0,-1 0 1 0 0,1 0-1 0 0,0 0 1 0 0,-1 0 0 0 0,1-1-1 0 0,-1 1 1 0 0,1-1-1 0 0,-1 0 1 0 0,1-1-1 0 0,-1 1 1 0 0,1-1-1 0 0,-1 0 1 0 0,0 0-1 0 0,0 0 1 0 0,4-4-1 0 0,4-2-1920 0 0,-1-2-1 0 0,-1 0 1 0 0,14-16-1 0 0,-6 6-69 0 0,-7 10-4922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6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4055 0 0,'0'0'312'0'0,"-1"3"-204"0"0,-3 27 2104 0 0,0 35-1 0 0,-1 12 5314 0 0,1-46-5919 0 0,2 0 0 0 0,5 61 0 0 0,-3-91-1657 0 0,0 0 1 0 0,0 0-1 0 0,1 0 1 0 0,-1 0 0 0 0,0 0-1 0 0,1-1 1 0 0,-1 1-1 0 0,1 0 1 0 0,-1 0 0 0 0,1 0-1 0 0,-1-1 1 0 0,1 1 0 0 0,0 1-1 0 0,5 2-3446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6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7223 0 0,'-8'0'640'0'0,"-1"0"-512"0"0,0 3 256 0 0,0-2 952 0 0,5 3-760 0 0,3 0 24 0 0,6 3 8 0 0,1 0-3592 0 0</inkml:trace>
  <inkml:trace contextRef="#ctx0" brushRef="#br0" timeOffset="1">242 66 9503 0 0,'-22'13'1162'0'0,"-8"5"-1666"0"0,28-16 806 0 0,0 0 1 0 0,0-1-1 0 0,1 1 0 0 0,-1 0 1 0 0,0 0-1 0 0,1 0 0 0 0,0 0 1 0 0,-1 0-1 0 0,1 0 0 0 0,0 0 1 0 0,0 0-1 0 0,-1 3 0 0 0,2-4 88 0 0,0 0 0 0 0,0 1 1 0 0,0-1-1 0 0,0 0 0 0 0,0 0 0 0 0,0 0 0 0 0,1 0 0 0 0,-1 0 0 0 0,0 0 0 0 0,0 0 0 0 0,1 0 0 0 0,0 2 1 0 0,12 19 1371 0 0,-7-15-1308 0 0,0-1 1 0 0,1 1 0 0 0,0-1 0 0 0,0-1 0 0 0,1 1 0 0 0,-1-1 0 0 0,11 5 0 0 0,15 11 523 0 0,-27-16-824 0 0,4 1 195 0 0,16 17-1 0 0,-23-20-321 0 0,0 0 0 0 0,0 0 0 0 0,-1 1 0 0 0,1-1 0 0 0,-1 1 0 0 0,0 0 0 0 0,0 0 0 0 0,2 6 0 0 0,-4-8-8 0 0,0 0-1 0 0,0-1 0 0 0,0 1 0 0 0,0 0 0 0 0,0-1 0 0 0,-1 1 0 0 0,1-1 1 0 0,-1 1-1 0 0,1 0 0 0 0,-1-1 0 0 0,1 1 0 0 0,-1-1 0 0 0,-1 3 1 0 0,0-1 17 0 0,0 2 71 0 0,-1 0-1 0 0,-1 0 1 0 0,1 0-1 0 0,0 0 1 0 0,-1 0 0 0 0,0-1-1 0 0,0 0 1 0 0,-1 0-1 0 0,1 0 1 0 0,-1 0-1 0 0,0-1 1 0 0,0 1 0 0 0,0-1-1 0 0,0-1 1 0 0,0 1-1 0 0,-7 2 1 0 0,-3 0 97 0 0,-1-1 0 0 0,1 0 0 0 0,-1-1 0 0 0,-28 2 0 0 0,35-4-231 0 0,-1-1-1 0 0,1-1 1 0 0,-17-2-1 0 0,9 1-505 0 0,10 0-3656 0 0,8-2 2176 0 0,11-5-1110 0 0,-7 6-581 0 0,6-7-3256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3655 0 0,'-1'1'2092'0'0,"-8"8"174"0"0,7-7-1606 0 0,-1 0 1 0 0,1 0-1 0 0,0 1 1 0 0,0-1-1 0 0,0 1 1 0 0,0 0-1 0 0,-2 3 1 0 0,0 3 576 0 0,1-4-493 0 0,1 0 1 0 0,0 0 0 0 0,0 0-1 0 0,0 0 1 0 0,-1 8 0 0 0,-3 9 1218 0 0,5-19-1690 0 0,0 0 0 0 0,0 0 0 0 0,0 0-1 0 0,1 0 1 0 0,-1 0 0 0 0,1 0 0 0 0,0 0 0 0 0,0 0-1 0 0,0 0 1 0 0,0 5 0 0 0,3 11 1074 0 0,-2-12-919 0 0,-1-1 0 0 0,2 1 0 0 0,-1 0 0 0 0,1 0 0 0 0,0-1 0 0 0,0 1-1 0 0,1-1 1 0 0,0 1 0 0 0,5 8 0 0 0,-7-14-132 0 0,1 0-237 0 0,0-1-1 0 0,0 0 0 0 0,1 1 0 0 0,-1 0 0 0 0,0-1 1 0 0,0 1-1 0 0,3 2 0 0 0,11 3 88 0 0,-11-5-140 0 0,-1 0 0 0 0,1-1 0 0 0,-1 0-1 0 0,1 0 1 0 0,0 0 0 0 0,-1 0-1 0 0,1-1 1 0 0,0 0 0 0 0,-1 0-1 0 0,6-2 1 0 0,15-7-2375 0 0,-1-3-6434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7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2383 0 0,'0'0'1424'0'0,"2"1"-81"0"0,0 2-986 0 0,1-1 0 0 0,-1 1 0 0 0,0 0 0 0 0,0 0 0 0 0,0 0-1 0 0,0 0 1 0 0,0 0 0 0 0,-1 0 0 0 0,1 1 0 0 0,-1-1 0 0 0,0 1 0 0 0,0-1 0 0 0,0 1 0 0 0,0 4 0 0 0,1 8 1111 0 0,-1-1 1 0 0,-1 19 0 0 0,-1-12 162 0 0,0-5-5 0 0,-1 1 1 0 0,-6 25 0 0 0,4-27-944 0 0,2 8 868 0 0,1-22-1235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8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22 11023 0 0,'0'0'49'0'0,"1"0"0"0"0,-1 0 0 0 0,0 0 0 0 0,0 0 0 0 0,0 1 0 0 0,0-1 0 0 0,1 0 0 0 0,-1 0 0 0 0,0 0 0 0 0,0 0 0 0 0,0 0 0 0 0,1 0 0 0 0,-1 1 0 0 0,0-1 0 0 0,0 0 0 0 0,1 0 0 0 0,-1 0-1 0 0,0 0 1 0 0,0 0 0 0 0,1 0 0 0 0,-1 0 0 0 0,0 0 0 0 0,0 0 0 0 0,0 0 0 0 0,1 0 0 0 0,-1 0 0 0 0,0 0 0 0 0,0-1 0 0 0,1 1 0 0 0,-1 0 0 0 0,0 0 0 0 0,0 0 0 0 0,0 0 0 0 0,1 0 0 0 0,-1-1 0 0 0,7-6 1512 0 0,-3 2 1574 0 0,-1 3-2925 0 0,0 1 1 0 0,1-1-1 0 0,-1 1 1 0 0,1 0-1 0 0,-1 0 1 0 0,1 1-1 0 0,-1-1 1 0 0,1 1-1 0 0,6-1 1 0 0,-2 2-298 0 0,1 0 0 0 0,0 1-1 0 0,-1 0 1 0 0,11 3 0 0 0,-11-1 87 0 0,-7-4 4 0 0,0 0-1 0 0,-1 1 1 0 0,1-1 0 0 0,-1 0-1 0 0,0 1 1 0 0,1-1-1 0 0,-1 1 1 0 0,1-1 0 0 0,-1 1-1 0 0,0-1 1 0 0,1 1-1 0 0,-1-1 1 0 0,0 1 0 0 0,1-1-1 0 0,-1 1 1 0 0,0-1 0 0 0,0 1-1 0 0,1-1 1 0 0,-1 1-1 0 0,0 0 1 0 0,0-1 0 0 0,0 1-1 0 0,0-1 1 0 0,0 1-1 0 0,0 0 1 0 0,0-1 0 0 0,0 1-1 0 0,0-1 1 0 0,0 1-1 0 0,0 0 1 0 0,-1-1 0 0 0,1 1-1 0 0,0 0 1 0 0,-3 9 220 0 0,-2 4 104 0 0,15-21-275 0 0,-9 7-64 0 0,0 0-1 0 0,-1-1 1 0 0,1 1 0 0 0,-1 0-1 0 0,1 0 1 0 0,0 0 0 0 0,-1 0-1 0 0,1 0 1 0 0,0 0-1 0 0,-1 0 1 0 0,1 0 0 0 0,-1 0-1 0 0,1 0 1 0 0,0 0-1 0 0,-1 0 1 0 0,1 0 0 0 0,0 0-1 0 0,-1 1 1 0 0,1-1 0 0 0,-1 0-1 0 0,1 0 1 0 0,-1 1-1 0 0,1-1 1 0 0,-1 0 0 0 0,1 1-1 0 0,-1-1 1 0 0,1 1 0 0 0,0 0-1 0 0,13 13-538 0 0,-14-13 531 0 0,0 1 0 0 0,-1-1-1 0 0,1 0 1 0 0,0 0-1 0 0,0 0 1 0 0,-1 0 0 0 0,1 1-1 0 0,-1-1 1 0 0,1 0 0 0 0,-2 2-1 0 0,0 0 25 0 0,-4 11 132 0 0,-2 0 0 0 0,1 0 1 0 0,-2 0-1 0 0,0-1 0 0 0,-11 12 0 0 0,-18 16 814 0 0,37-41-693 0 0,16-11 40 0 0,0 0-379 0 0,1 0 0 0 0,21-12 1 0 0,-11 8 88 0 0,-9 8-8 0 0,-17 7 1 0 0,0 0 1 0 0,0-1-1 0 0,0 1 0 0 0,1 0 0 0 0,-1 0 0 0 0,0 0 1 0 0,0 0-1 0 0,0 0 0 0 0,1 0 0 0 0,-1 0 0 0 0,0 0 0 0 0,0 0 1 0 0,0 0-1 0 0,0 0 0 0 0,1 0 0 0 0,-1 0 0 0 0,0 0 1 0 0,0 1-1 0 0,0-1 0 0 0,1 0 0 0 0,-1 0 0 0 0,0 0 1 0 0,0 0-1 0 0,0 0 0 0 0,0 0 0 0 0,0 0 0 0 0,1 0 1 0 0,-1 1-1 0 0,0-1 0 0 0,0 0 0 0 0,0 0 0 0 0,0 0 1 0 0,0 0-1 0 0,0 0 0 0 0,0 1 0 0 0,1-1 0 0 0,-1 0 0 0 0,0 0 1 0 0,0 0-1 0 0,0 1 0 0 0,0-1 0 0 0,0 0 0 0 0,0 0 1 0 0,0 0-1 0 0,0 0 0 0 0,0 1 0 0 0,0-1 0 0 0,0 0 1 0 0,0 0-1 0 0,0 0 0 0 0,0 1 0 0 0,0-1 0 0 0,0 0 1 0 0,0 0-1 0 0,-3 8 23 0 0,3-7-23 0 0,-6 9 327 0 0,1 0-1 0 0,-2-1 1 0 0,1 0 0 0 0,-1 1-1 0 0,-9 8 1 0 0,-10 13 687 0 0,13-16-470 0 0,9-10-76 0 0,17-14-379 0 0,0 0-216 0 0,7-6-492 0 0,1 2-1 0 0,32-16 1 0 0,-51 28 573 0 0,-1 0 1 0 0,1 0 0 0 0,-1 0-1 0 0,1 0 1 0 0,-1 0 0 0 0,0 0-1 0 0,0-1 1 0 0,1 1-1 0 0,-1 0 1 0 0,1-3 0 0 0,-1 3 38 0 0,-1 1-1 0 0,0-1 1 0 0,1 0 0 0 0,-1 0 0 0 0,1 1 0 0 0,0-1 0 0 0,-1 0-1 0 0,1 1 1 0 0,-1-1 0 0 0,1 1 0 0 0,0-1 0 0 0,0 0-1 0 0,-1 1 1 0 0,1 0 0 0 0,0-1 0 0 0,0 1 0 0 0,-1-1 0 0 0,1 1-1 0 0,0 0 1 0 0,0 0 0 0 0,0-1 0 0 0,0 1 0 0 0,0 0 0 0 0,-1 0-1 0 0,1 0 1 0 0,0 0 0 0 0,0 0 0 0 0,0 0 0 0 0,0 0 0 0 0,0 0-1 0 0,0 1 1 0 0,-1-1 0 0 0,1 0 0 0 0,0 0 0 0 0,0 1 0 0 0,0-1-1 0 0,1 1 1 0 0,3 2 6 0 0,-4-3 2 0 0,-1 1-1 0 0,1-1 1 0 0,-1 0-1 0 0,0 1 1 0 0,0-1 0 0 0,1 0-1 0 0,-1 1 1 0 0,0-1-1 0 0,0 0 1 0 0,1 1-1 0 0,-1-1 1 0 0,0 0 0 0 0,0 1-1 0 0,0-1 1 0 0,1 1-1 0 0,-1-1 1 0 0,0 0-1 0 0,0 1 1 0 0,0-1 0 0 0,0 1-1 0 0,0-1 1 0 0,0 1-1 0 0,0-1 1 0 0,0 0-1 0 0,0 1 1 0 0,0-1 0 0 0,0 1-1 0 0,0-1 1 0 0,0 0-1 0 0,-1 1 1 0 0,1-1-1 0 0,0 1 1 0 0,0 0 0 0 0,-1 0 4 0 0,-3 13-391 0 0,0 1 0 0 0,-1 0 0 0 0,-1-1 0 0 0,0 0 0 0 0,-1-1 0 0 0,-17 25 0 0 0,10-14-364 0 0,-7 6 770 0 0,-1-1 0 0 0,-1 0 0 0 0,-48 44-1 0 0,9-9 985 0 0,50-52-581 0 0,-27 33 684 0 0,36-40-676 0 0,-1 0 0 0 0,1 0 0 0 0,0 0 0 0 0,0 1 0 0 0,0-1 0 0 0,1 1 0 0 0,-2 7 0 0 0,4-12-368 0 0,0-1 1 0 0,-1 0-1 0 0,1 0 0 0 0,0 0 1 0 0,0 1-1 0 0,0-1 0 0 0,0 0 1 0 0,0 0-1 0 0,0 1 0 0 0,0-1 1 0 0,0 0-1 0 0,0 0 0 0 0,0 0 1 0 0,1 1-1 0 0,-1-1 0 0 0,0 0 1 0 0,0 0-1 0 0,0 1 0 0 0,0-1 1 0 0,0 0-1 0 0,0 0 0 0 0,0 0 1 0 0,1 0-1 0 0,-1 1 0 0 0,0-1 1 0 0,0 0-1 0 0,0 0 0 0 0,0 0 1 0 0,0 0-1 0 0,1 0 0 0 0,-1 1 1 0 0,0-1-1 0 0,0 0 0 0 0,0 0 1 0 0,1 0-1 0 0,-1 0 0 0 0,0 0 1 0 0,0 0-1 0 0,1 0 0 0 0,-1 0 1 0 0,0 0-1 0 0,15-1 698 0 0,14-8-407 0 0,11-9 162 0 0,0-1 0 0 0,-1-2 1 0 0,64-46-1 0 0,-87 55-569 0 0,30-21-456 0 0,57-56 0 0 0,-89 70-3356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8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4863 0 0,'0'0'375'0'0,"1"-2"-244"0"0,40-46 2901 0 0,-25 28-387 0 0,2 0 0 0 0,26-23 1 0 0,-42 41-2348 0 0,1 0 0 0 0,-1 0 1 0 0,1 0-1 0 0,-1 1 0 0 0,1-1 1 0 0,-1 1-1 0 0,1-1 1 0 0,0 1-1 0 0,0 0 0 0 0,-1 0 1 0 0,1 0-1 0 0,0 0 0 0 0,0 1 1 0 0,0-1-1 0 0,0 1 0 0 0,0 0 1 0 0,6 0-1 0 0,-8 0-1186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8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4 206 11023 0 0,'-2'7'984'0'0,"2"3"-792"0"0,2 2-192 0 0,-1-1 0 0 0,-4-3 1104 0 0,2 4 176 0 0,2 1 40 0 0,-1 0 616 0 0,-1 1-1480 0 0,2 2-24 0 0,1-2-8 0 0,-1-1-800 0 0</inkml:trace>
  <inkml:trace contextRef="#ctx0" brushRef="#br0" timeOffset="1">135 1 9615 0 0,'-1'0'856'0'0,"-3"0"-688"0"0,-2 8-168 0 0,3 2-2848 0 0,-2 2-552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4975 0 0,'0'0'388'0'0,"0"2"-254"0"0,2 9 1119 0 0,-1 0 0 0 0,-1 0 0 0 0,0 0 0 0 0,0 0 0 0 0,-2 11 0 0 0,0 0-79 0 0,1-7-355 0 0,0 0 1 0 0,-1 0-1 0 0,0 0 1 0 0,-1 0 0 0 0,-1 0-1 0 0,-10 27 1 0 0,7-28 5 0 0,4-7-23 0 0,0 0 0 0 0,0 0-1 0 0,-9 12 1 0 0,11-18-73 0 0,41-56 2071 0 0,-3-6-2970 0 0,-25 40 34 0 0,0 1-1 0 0,1 1 1 0 0,28-32 0 0 0,-20 26-213 0 0,-10 17 202 0 0,-10 7 156 0 0,0 1-1 0 0,0-1 0 0 0,0 1 1 0 0,0-1-1 0 0,0 1 0 0 0,0-1 1 0 0,1 1-1 0 0,-1 0 0 0 0,0-1 1 0 0,0 1-1 0 0,0 0 0 0 0,3 0 1 0 0,-4 0 12 0 0,1 0 1 0 0,0 0 0 0 0,-1 0 0 0 0,1 1 0 0 0,-1-1 0 0 0,1 0-1 0 0,-1 0 1 0 0,1 1 0 0 0,-1-1 0 0 0,1 0 0 0 0,-1 1 0 0 0,1-1-1 0 0,-1 0 1 0 0,1 1 0 0 0,-1-1 0 0 0,1 1 0 0 0,-1-1 0 0 0,0 1-1 0 0,1 0 1 0 0,0 2 63 0 0,0 0 0 0 0,0 0 0 0 0,0 0-1 0 0,0 0 1 0 0,0 0 0 0 0,-1 0 0 0 0,1 0 0 0 0,-1 5-1 0 0,0 0 117 0 0,-1 0-1 0 0,0 0 0 0 0,0-1 1 0 0,-4 12-1 0 0,2-5 166 0 0,0-4-81 0 0,0 0-1 0 0,0 0 1 0 0,-1 0-1 0 0,0 0 0 0 0,-1-1 1 0 0,-11 18-1 0 0,-8 7 1076 0 0,23-32-1041 0 0,0-1-206 0 0,1-1-112 0 0,0 0-1 0 0,0 1 1 0 0,0-1-1 0 0,-1 0 1 0 0,1 0-1 0 0,0 0 1 0 0,0 0-1 0 0,0 0 1 0 0,0 0-1 0 0,0 1 1 0 0,0-1-1 0 0,0 0 1 0 0,0 0-1 0 0,0 0 1 0 0,0 0-1 0 0,0 1 1 0 0,0-1-1 0 0,0 0 1 0 0,0 0-1 0 0,0 0 1 0 0,0 0-1 0 0,0 1 1 0 0,0-1-1 0 0,0 0 1 0 0,0 0-1 0 0,0 0 1 0 0,0 0-1 0 0,0 1 1 0 0,0-1-1 0 0,0 0 1 0 0,0 0-1 0 0,0 0 1 0 0,0 0-1 0 0,0 0 1 0 0,0 1-1 0 0,1-1 1 0 0,-1 0-1 0 0,0 0 1 0 0,0 0-1 0 0,0 0 1 0 0,0 0-1 0 0,0 0 1 0 0,0 0-1 0 0,1 1 1 0 0,-1-1-1 0 0,0 0 1 0 0,0 0-1 0 0,0 0 1 0 0,0 0-1 0 0,0 0 1 0 0,1 0-1 0 0,-1 0 1 0 0,0 0-1 0 0,7-1 5 0 0,-6 1-5 0 0,4-1 0 0 0,1-1 0 0 0,-1 0 0 0 0,1 0 0 0 0,-1 0 0 0 0,0-1 0 0 0,0 0 0 0 0,8-5 0 0 0,33-31 0 0 0,-35 28 0 0 0,1 1 0 0 0,21-14 0 0 0,-27 20 0 0 0,-4 2 0 0 0,1 1 0 0 0,-1-1 0 0 0,1 1 0 0 0,0 0 0 0 0,-1 0 0 0 0,1 0 0 0 0,0 0 0 0 0,0 0 0 0 0,0 1 0 0 0,0-1 0 0 0,-1 1 0 0 0,1 0 0 0 0,0-1 0 0 0,5 2 0 0 0,2 1 0 0 0,-8-1 0 0 0,0 0 0 0 0,0 0 0 0 0,0 0 0 0 0,-1 1 0 0 0,1-1 0 0 0,0 1 0 0 0,2 2 0 0 0,-3-3 0 0 0,1 1 0 0 0,-1-1 0 0 0,0 1 0 0 0,1 0 0 0 0,-1-1 0 0 0,0 1 0 0 0,0 0 0 0 0,0 0 0 0 0,0 0 0 0 0,0-1 0 0 0,-1 1 0 0 0,1 0 0 0 0,0 4 0 0 0,2 3 0 0 0,8 19 0 0 0,-1-3 0 0 0,2-5 0 0 0,-6-13-87 0 0,-6-6-18 0 0,1 0 0 0 0,0-1 1 0 0,0 1-1 0 0,0-1 0 0 0,0 1 0 0 0,-1-1 0 0 0,1 1 0 0 0,0-1 0 0 0,0 1 0 0 0,0-1 0 0 0,0 0 0 0 0,0 0 0 0 0,0 0 0 0 0,0 1 0 0 0,0-1 0 0 0,0 0 0 0 0,0 0 0 0 0,0 0 1 0 0,0-1-1 0 0,0 1 0 0 0,2 0 0 0 0,10-5-7892 0 0,-2-1-1635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31 262 6191 0 0,'-30'-6'472'0'0,"32"15"1111"0"0,1 0-1 0 0,2 18 0 0 0,2 42 6491 0 0,-6-23-6235 0 0,7-37-8577 0 0</inkml:trace>
  <inkml:trace contextRef="#ctx0" brushRef="#br0" timeOffset="1">281 2 13535 0 0,'-1'-2'1200'0'0,"-2"2"-960"0"0,-1 0-936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49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13039 0 0,'-1'0'17'0'0,"1"0"1"0"0,0 0-1 0 0,0 0 0 0 0,0 0 0 0 0,0 0 0 0 0,-1 0 1 0 0,1 0-1 0 0,0 0 0 0 0,0 0 0 0 0,0 0 0 0 0,0 0 1 0 0,-1 0-1 0 0,1 0 0 0 0,0 0 0 0 0,0 0 0 0 0,0 0 0 0 0,0 0 1 0 0,0 0-1 0 0,-1 0 0 0 0,1 0 0 0 0,0 0 0 0 0,0 0 1 0 0,0 0-1 0 0,0 1 0 0 0,0-1 0 0 0,-1 0 0 0 0,1 0 0 0 0,0 0 1 0 0,0 0-1 0 0,0 0 0 0 0,0 1 0 0 0,0-1 0 0 0,0 0 1 0 0,0 0-1 0 0,0 0 0 0 0,0 0 0 0 0,0 0 0 0 0,0 1 1 0 0,0-1-1 0 0,0 0 0 0 0,0 0 0 0 0,0 0 0 0 0,0 0 0 0 0,0 1 1 0 0,0-1-1 0 0,0 0 0 0 0,0 0 0 0 0,0 0 0 0 0,0 0 1 0 0,0 1-1 0 0,0-1 0 0 0,0 0 0 0 0,0 0 0 0 0,0 0 0 0 0,0 1 1 0 0,2 11 410 0 0,-2-12-427 0 0,8 50 2556 0 0,-3 0 0 0 0,-2 0 0 0 0,-3 52 0 0 0,0-52-1505 0 0,-1 45 87 0 0,4 123 1506 0 0,-3-214-2738 0 0,0 0 0 0 0,0 0 0 0 0,0 0 0 0 0,0 0 0 0 0,-1 0 0 0 0,1 0 0 0 0,-1 0 0 0 0,-2 6 0 0 0,2-9-48 0 0,1 0 1 0 0,0 0-1 0 0,0 0 1 0 0,-1 0-1 0 0,1 0 1 0 0,0 0-1 0 0,0 0 1 0 0,0 0-1 0 0,0 1 1 0 0,0-1-1 0 0,0 0 1 0 0,1 0 0 0 0,0 2-1 0 0,1 4-4648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11311 0 0,'0'-1'874'0'0,"0"-1"-708"0"0,0 1 1 0 0,0-1-1 0 0,1 0 1 0 0,-1 1 0 0 0,0-1-1 0 0,1 0 1 0 0,-1 1-1 0 0,1-1 1 0 0,0 1 0 0 0,-1-1-1 0 0,1 1 1 0 0,0-1-1 0 0,0 1 1 0 0,0 0 0 0 0,0-1-1 0 0,0 1 1 0 0,0 0-1 0 0,0 0 1 0 0,1 0 0 0 0,-1 0-1 0 0,3-2 1 0 0,1 0 888 0 0,-1 1 1 0 0,1 0-1 0 0,0 0 1 0 0,9-3-1 0 0,-13 5-955 0 0,6-2 481 0 0,1 1-1 0 0,-1-1 0 0 0,1 1 1 0 0,0 1-1 0 0,-1 0 1 0 0,1 0-1 0 0,0 0 0 0 0,-1 1 1 0 0,13 3-1 0 0,4 2 658 0 0,38 16 0 0 0,-19-5-3640 0 0,1-5-3772 0 0,-28-9-2822 0 0</inkml:trace>
  <inkml:trace contextRef="#ctx0" brushRef="#br0" timeOffset="1">561 106 17911 0 0,'0'4'1592'0'0,"-4"2"-1272"0"0,0 5-256 0 0,-1-2 120 0 0,0 1 24 0 0,0 1 752 0 0,10 4-688 0 0,2-3-5968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0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15551 0 0,'0'0'1656'0'0,"-1"12"-1656"0"0,1 1 144 0 0,-2-2-24 0 0,-2-2-8 0 0,1 2 0 0 0,5 0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0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5 244 10967 0 0,'-2'6'686'0'0,"2"-4"-611"0"0,-1 0 0 0 0,1 0 0 0 0,-1 0 0 0 0,1 0 0 0 0,0 1 0 0 0,-1-1 0 0 0,1 0-1 0 0,1 4 1 0 0,-1-4 383 0 0,0-1-1 0 0,0 1 0 0 0,0 0 0 0 0,0-1 1 0 0,0 1-1 0 0,1 0 0 0 0,-1-1 0 0 0,0 1 1 0 0,1-1-1 0 0,0 1 0 0 0,-1-1 0 0 0,1 1 1 0 0,0-1-1 0 0,0 0 0 0 0,0 1 0 0 0,0-1 1 0 0,0 0-1 0 0,0 0 0 0 0,2 3 1 0 0,-1-3-195 0 0,0 0 1 0 0,0 0-1 0 0,0 0 1 0 0,0 0 0 0 0,0 0-1 0 0,0-1 1 0 0,0 1-1 0 0,0-1 1 0 0,0 1 0 0 0,1-1-1 0 0,-1 0 1 0 0,4 0-1 0 0,0 0-166 0 0,0 0-1 0 0,0-1 0 0 0,0 0 1 0 0,0-1-1 0 0,0 1 0 0 0,-1-1 1 0 0,1 0-1 0 0,-1 0 0 0 0,1-1 1 0 0,6-4-1 0 0,-1-2-136 0 0,-1 0 0 0 0,0 0 0 0 0,-1-1 0 0 0,0-1-1 0 0,9-12 1 0 0,-4 5-1007 0 0,-13 17 326 0 0,3 5-2022 0 0,-3-3 2591 0 0,0 1 0 0 0,0-1 0 0 0,0 1 0 0 0,0-1 1 0 0,0 1-1 0 0,0-1 0 0 0,0 1 0 0 0,-1 0 1 0 0,1 0-1 0 0,0 2 0 0 0,0-3 12 0 0,2 8 189 0 0,1 0 0 0 0,0-1 0 0 0,7 12 0 0 0,-10-19 460 0 0,2 1 135 0 0,1 1-380 0 0,0 0 0 0 0,0-1 0 0 0,1 0 0 0 0,-1 0 0 0 0,1 0 0 0 0,0 0 0 0 0,0-1-1 0 0,-1 1 1 0 0,1-1 0 0 0,0 0 0 0 0,0-1 0 0 0,0 1 0 0 0,0-1 0 0 0,7 0 0 0 0,-4-1-129 0 0,-1 0 0 0 0,1 0 1 0 0,-1-1-1 0 0,0 1 0 0 0,1-2 0 0 0,-1 1 0 0 0,0-1 0 0 0,0 0 0 0 0,9-5 0 0 0,-1-3-107 0 0,-1 0 0 0 0,0 0 0 0 0,0-2 0 0 0,-1 1 0 0 0,0-2 0 0 0,-1 0 0 0 0,-1 0-1 0 0,0-1 1 0 0,12-23 0 0 0,-20 31-17 0 0,1-1 1 0 0,-1 0-1 0 0,0 1 0 0 0,-1-1 0 0 0,2-14 0 0 0,-3 20-7 0 0,-1-1 0 0 0,1 1 0 0 0,-1-1 0 0 0,0 1-1 0 0,0 0 1 0 0,0-1 0 0 0,0 1 0 0 0,0-1 0 0 0,-1 1-1 0 0,1-1 1 0 0,-1 1 0 0 0,1 0 0 0 0,-1-1 0 0 0,0 1-1 0 0,0 0 1 0 0,0-1 0 0 0,0 1 0 0 0,-1 0 0 0 0,1 0-1 0 0,-1 0 1 0 0,1 0 0 0 0,-4-3 0 0 0,4 5-5 0 0,-1-1 0 0 0,1 0-1 0 0,-1 1 1 0 0,1-1 0 0 0,-1 1 0 0 0,1 0 0 0 0,-1-1 0 0 0,1 1 0 0 0,-1 0 0 0 0,1 0 0 0 0,-1 0-1 0 0,1 0 1 0 0,-1 0 0 0 0,1 1 0 0 0,-1-1 0 0 0,0 0 0 0 0,1 1 0 0 0,0-1 0 0 0,-1 1 0 0 0,-1 0-1 0 0,-3 2-8 0 0,-1 0-1 0 0,1 0 0 0 0,-7 5 0 0 0,-15 12 856 0 0,-48 43-1 0 0,67-55-634 0 0,1 0 0 0 0,1 1 0 0 0,-1 0-1 0 0,1 0 1 0 0,1 0 0 0 0,0 1 0 0 0,0 0-1 0 0,1 1 1 0 0,-6 15 0 0 0,10-24-175 0 0,1 1 0 0 0,-1-1 0 0 0,0 0-1 0 0,1 1 1 0 0,0-1 0 0 0,0 1 0 0 0,0-1 0 0 0,0 1 0 0 0,0-1 0 0 0,0 1 0 0 0,1-1 0 0 0,-1 1 0 0 0,1-1 0 0 0,-1 0 0 0 0,1 1 0 0 0,0-1 0 0 0,2 5 0 0 0,0-4 42 0 0,-1 0 1 0 0,0 0 0 0 0,1 0-1 0 0,0-1 1 0 0,-1 1-1 0 0,1-1 1 0 0,0 1 0 0 0,0-1-1 0 0,1 0 1 0 0,4 3-1 0 0,4 0 102 0 0,1-1 1 0 0,-1 0-1 0 0,0 0 0 0 0,1-1 0 0 0,21 2 0 0 0,-20-3-369 0 0,0 0 0 0 0,-1-1 0 0 0,1-1-1 0 0,0 0 1 0 0,0-1 0 0 0,0 0 0 0 0,17-5 0 0 0,-11 1-7385 0 0,2 1-2593 0 0</inkml:trace>
  <inkml:trace contextRef="#ctx0" brushRef="#br0" timeOffset="1">1171 281 15143 0 0,'11'-8'1344'0'0,"0"1"-1072"0"0,4 4-272 0 0,-1-1-4432 0 0,-5-6-944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2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2935 0 0,'-26'8'256'0'0,"12"9"-256"0"0,0 2 0 0 0,-3 2 0 0 0,2 2 64 0 0,-3 5-64 0 0,-1 0 0 0 0,-5 5-856 0 0,-1 2-192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3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8559 0 5039 0 0,'-343'340'1801'0'0,"0"-1"-186"0"0,58-49-1551 0 0,-11 18 287 0 0,73-73-118 0 0,-77 94 110 0 0,109-114 80 0 0,-76 92 107 0 0,-10 2-121 0 0,177-202-290 0 0,-25 36 98 0 0,-26 28 224 0 0,66-83-185 0 0,-232 254 654 0 0,10 6-170 0 0,85-89-466 0 0,19-21 586 0 0,-456 551 3986 0 0,242-255-2302 0 0,248-322-1615 0 0,-74 103 494 0 0,113-120-692 0 0,-103 146-14 0 0,162-244-538 0 0,-226 335 338 0 0,38-25-190 0 0,28-38-90 0 0,20 11 5 0 0,14-24 40 0 0,-54 118 451 0 0,109-198 23 0 0,-37 43 38 0 0,55-99-238 0 0,-17 75 128 0 0,53-103-63 0 0,-83 182 204 0 0,54-112-778 0 0,61-150-48 0 0,-9 21-331 0 0,61-124 229 0 0,0 1 0 0 0,-1-1 1 0 0,-8 12-1 0 0,12-20 31 0 0,-1 1-1 0 0,1 0 0 0 0,0-1 0 0 0,0 0 1 0 0,0 1-1 0 0,-1-1 0 0 0,1 0 0 0 0,-1 0 1 0 0,1 0-1 0 0,-1 0 0 0 0,1 0 1 0 0,-1 0-1 0 0,0 0 0 0 0,0 0 0 0 0,1 0 1 0 0,-1-1-1 0 0,0 1 0 0 0,0-1 0 0 0,0 0 1 0 0,0 1-1 0 0,1-1 0 0 0,-1 0 1 0 0,0 0-1 0 0,0 0 0 0 0,-2-1 0 0 0,4 1 32 0 0,0 0-1 0 0,0 0 0 0 0,0 0 1 0 0,0 0-1 0 0,-1 0 0 0 0,1 0 0 0 0,0 0 1 0 0,0 0-1 0 0,0 0 0 0 0,0 0 1 0 0,0 0-1 0 0,0 0 0 0 0,0 0 0 0 0,0 0 1 0 0,-1 0-1 0 0,1-1 0 0 0,0 1 1 0 0,0 0-1 0 0,0 0 0 0 0,0 0 0 0 0,0 0 1 0 0,0 0-1 0 0,0 0 0 0 0,0 0 1 0 0,0-1-1 0 0,0 1 0 0 0,0 0 0 0 0,0 0 1 0 0,0 0-1 0 0,0 0 0 0 0,0 0 1 0 0,0 0-1 0 0,0-1 0 0 0,0 1 0 0 0,0 0 1 0 0,0 0-1 0 0,0 0 0 0 0,0 0 1 0 0,0 0-1 0 0,0 0 0 0 0,0 0 0 0 0,0-1 1 0 0,0 1-1 0 0,0 0 0 0 0,0 0 1 0 0,0 0-1 0 0,0 0 0 0 0,1 0 0 0 0,1-23-6904 0 0,1-7-2101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4175 0 0,'0'0'319'0'0,"-1"2"137"0"0,0 4 560 0 0,0-1-1 0 0,0 1 1 0 0,0-1-1 0 0,0 1 1 0 0,1 0-1 0 0,0 0 1 0 0,0-1-1 0 0,1 1 1 0 0,1 8 0 0 0,2 5 1390 0 0,10 29 0 0 0,0-6-463 0 0,15 43 2566 0 0,30 145 0 0 0,-45-133-3165 0 0,-5-32-1648 0 0,3 0 0 0 0,29 94 0 0 0,-28-130-7268 0 0,3-2-2624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2:54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3079 0 0,'2'0'20'0'0,"0"0"0"0"0,0 0 0 0 0,0 0 0 0 0,-1 0 0 0 0,1 0-1 0 0,0 0 1 0 0,0 1 0 0 0,-1-1 0 0 0,1 1 0 0 0,0-1-1 0 0,-1 1 1 0 0,1 0 0 0 0,-1-1 0 0 0,4 3 0 0 0,5 3 605 0 0,12 7-219 0 0,-1 1 0 0 0,-1 0 0 0 0,0 2 0 0 0,-1 0 0 0 0,-1 1 0 0 0,-1 1 0 0 0,0 0-1 0 0,23 34 1 0 0,18 35-9 0 0,20 28 8 0 0,31 55 619 0 0,-15 8 199 0 0,-40-74-464 0 0,78 105 441 0 0,-71-118-808 0 0,212 365 1230 0 0,-203-311-870 0 0,81 145 720 0 0,-71-160-997 0 0,55 89 156 0 0,142 277 513 0 0,-116-220-705 0 0,1 1-150 0 0,-47-62 49 0 0,161 277 1156 0 0,-227-413-1325 0 0,234 398 589 0 0,81 154 294 0 0,-58-104 553 0 0,-113-197-801 0 0,44 79-256 0 0,-62-80-156 0 0,46 84 120 0 0,-38-66-446 0 0,-22 10-584 0 0,-137-295 464 0 0,111 291-312 0 0,-55-113 585 0 0,54 320 1933 0 0,-61 28 117 0 0,-21-152-1164 0 0,-15-150-895 0 0,-10-84-145 0 0,6 56 3 0 0,0 6-68 0 0,9 37 0 0 0,20 97 0 0 0,53 176 0 0 0,-84-376 0 0 0,-30-191-32 0 0,1 14-245 0 0,-2-21 241 0 0,0 1 1 0 0,1 0 0 0 0,-1 0-1 0 0,0 0 1 0 0,0-1 0 0 0,0 1 0 0 0,1 0-1 0 0,-1 0 1 0 0,0 0 0 0 0,1-1-1 0 0,-1 1 1 0 0,1 0 0 0 0,-1-1 0 0 0,1 1-1 0 0,-1 0 1 0 0,2 0 0 0 0,-1-6-997 0 0,-2-28-1984 0 0,-2-6-3356 0 0,-6-18-2867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5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2879 0 0,'-1'21'16056'0'0,"0"250"-9056"0"0,1 4-3500 0 0,-2-221-2725 0 0,1-22 97 0 0,3 41 0 0 0,-3-64-518 0 0,0 1-1047 0 0,2 4-6184 0 0,-2-22 492 0 0,-1-4-1569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4951 0 0,'-1'1'382'0'0,"-11"11"1293"0"0,4-4-356 0 0,0 0-1 0 0,0 1 1 0 0,1-1-1 0 0,-8 13 1 0 0,-15 33 4364 0 0,24-43-5026 0 0,1 1 0 0 0,1 0-1 0 0,0 0 1 0 0,1 1 0 0 0,-3 15-1 0 0,2 12 503 0 0,2-1-1 0 0,2 1 0 0 0,1 0 0 0 0,8 47 0 0 0,-8-54-642 0 0,-2-27-452 0 0,1-1 1 0 0,0 0-1 0 0,0 0 1 0 0,1 0-1 0 0,-1 0 1 0 0,1 0-1 0 0,0 1 1 0 0,3 6-1 0 0,3 8 123 0 0,-6-17-192 0 0,0 1 1 0 0,1-1-1 0 0,-1 1 1 0 0,1-1-1 0 0,-1 0 1 0 0,1 0-1 0 0,0 0 1 0 0,0 0-1 0 0,5 5 0 0 0,-6-7-125 0 0,0 0 0 0 0,-1 0 0 0 0,1 0 0 0 0,0 0 0 0 0,0-1 0 0 0,0 1 0 0 0,1 0 0 0 0,-1-1 0 0 0,0 1 0 0 0,0 0 0 0 0,0-1 0 0 0,0 0 0 0 0,1 1 0 0 0,-1-1 0 0 0,0 0 1 0 0,0 1-1 0 0,1-1 0 0 0,-1 0 0 0 0,0 0 0 0 0,0 0 0 0 0,1 0 0 0 0,-1 0 0 0 0,0-1 0 0 0,0 1 0 0 0,2-1 0 0 0,1 0-1004 0 0,-1-1 1 0 0,0 1-1 0 0,0-1 1 0 0,0 0-1 0 0,0 0 1 0 0,-1 0-1 0 0,1-1 1 0 0,2-2-1 0 0,6-7-6098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6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70 6215 0 0,'0'0'479'0'0,"0"-3"-312"0"0,1 0-155 0 0,0 2-11 0 0,-1-1-1 0 0,1 1 1 0 0,-1 0-1 0 0,0-1 1 0 0,1 1-1 0 0,-1-1 1 0 0,0 1-1 0 0,0-1 0 0 0,0 1 1 0 0,0-1-1 0 0,0 1 1 0 0,-1-2-1 0 0,2-1 4 0 0,-3-13 148 0 0,1 16 68 0 0,1 0 0 0 0,-1-1 0 0 0,0 1 0 0 0,0 0 0 0 0,1-1 0 0 0,-1 1 0 0 0,0 0 0 0 0,0 0 0 0 0,0 0 0 0 0,0 0 0 0 0,0 0 0 0 0,0 0 0 0 0,-1 0 0 0 0,1 0 0 0 0,0 0 0 0 0,0 1 0 0 0,-1-1 0 0 0,1 0-1 0 0,0 1 1 0 0,-1-1 0 0 0,1 1 0 0 0,-1 0 0 0 0,1-1 0 0 0,-1 1 0 0 0,1 0 0 0 0,-1 0 0 0 0,-2 0 0 0 0,-2 0 503 0 0,0 0 0 0 0,0 0 0 0 0,0 0 0 0 0,1 1 0 0 0,-10 2 1 0 0,7 0-371 0 0,-1 0 0 0 0,1 0 0 0 0,0 0 1 0 0,0 1-1 0 0,0 1 0 0 0,1-1 0 0 0,0 1 1 0 0,-1 1-1 0 0,2-1 0 0 0,-13 14 1 0 0,3 0 1010 0 0,1 0 0 0 0,-21 36 0 0 0,33-49-1153 0 0,1-1-1 0 0,-1 1 0 0 0,1 0 1 0 0,1 0-1 0 0,-1 0 1 0 0,1-1-1 0 0,0 1 0 0 0,0 1 1 0 0,0-1-1 0 0,1 0 0 0 0,0 0 1 0 0,2 10-1 0 0,1 7 609 0 0,12 44-1 0 0,-12-55-595 0 0,0-3-25 0 0,1 8 191 0 0,1-1 1 0 0,0 0-1 0 0,9 16 1 0 0,-13-28-345 0 0,1-1 0 0 0,0 0 0 0 0,0 1 0 0 0,0-1 0 0 0,0 0 0 0 0,1 0 1 0 0,0 0-1 0 0,-1 0 0 0 0,1 0 0 0 0,0-1 0 0 0,0 1 0 0 0,0-1 0 0 0,1 0 0 0 0,-1 0 1 0 0,0 0-1 0 0,1-1 0 0 0,-1 1 0 0 0,1-1 0 0 0,4 2 0 0 0,-4-3-44 0 0,0 0-1 0 0,0 1 0 0 0,0-2 0 0 0,0 1 0 0 0,1 0 1 0 0,-1-1-1 0 0,0 0 0 0 0,0 0 0 0 0,0 0 0 0 0,0 0 0 0 0,0-1 1 0 0,-1 1-1 0 0,1-1 0 0 0,0 0 0 0 0,-1 0 0 0 0,6-5 1 0 0,6-4-2 0 0,-2-1 1 0 0,19-20 0 0 0,-23 23 0 0 0,2-3 0 0 0,-1 0 0 0 0,-1 0 0 0 0,0-1 0 0 0,0 0 0 0 0,-2 0 0 0 0,1-1 0 0 0,-2 0 0 0 0,0 0 0 0 0,-1-1 0 0 0,0 0 0 0 0,-1 0 0 0 0,3-18 0 0 0,-7 30-184 0 0,0 1 1 0 0,1 0-1 0 0,-1-1 1 0 0,0 1-1 0 0,-1-1 1 0 0,1 1-1 0 0,0 0 0 0 0,-1-1 1 0 0,1 1-1 0 0,-1 0 1 0 0,0-1-1 0 0,0 1 1 0 0,-1-3-1 0 0,1 4 20 0 0,0-1-1 0 0,-1 1 1 0 0,1 0 0 0 0,0-1 0 0 0,-1 1-1 0 0,1 0 1 0 0,-1 0 0 0 0,1 0-1 0 0,-1 0 1 0 0,0 1 0 0 0,1-1-1 0 0,-1 0 1 0 0,0 1 0 0 0,0-1 0 0 0,0 1-1 0 0,1-1 1 0 0,-1 1 0 0 0,0 0-1 0 0,-2 0 1 0 0,-16-3-3152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7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648 0 11831 0 0,'0'0'1254'0'0,"1"6"-552"0"0,-19 37 3600 0 0,-10 28 1300 0 0,-16 45-630 0 0,-38 98-2660 0 0,3-10-520 0 0,46-113-1792 0 0,-5-2 0 0 0,-49 88 0 0 0,12-45 0 0 0,-75 146 0 0 0,147-273 7 0 0,-8 28-158 0 0,11-31-596 0 0,2-4-257 0 0,13-10-1556 0 0,2-2-4266 0 0,1-4-2437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2159 0 0,'0'0'2506'0'0,"-11"11"3692"0"0,-2 6-4214 0 0,0 1 0 0 0,2 0 0 0 0,0 1 0 0 0,-8 20 0 0 0,14-27-1096 0 0,-1 4 877 0 0,-7 20 0 0 0,12-31-1443 0 0,0-1 0 0 0,0 1-1 0 0,1 0 1 0 0,-1-1 0 0 0,1 1 0 0 0,0 0 0 0 0,1 0 0 0 0,-1-1 0 0 0,2 7 0 0 0,-1-8-167 0 0,0 0-1 0 0,1 0 1 0 0,-1 0-1 0 0,1 0 0 0 0,-1 0 1 0 0,1 0-1 0 0,0 0 0 0 0,1-1 1 0 0,-1 1-1 0 0,0-1 1 0 0,1 1-1 0 0,-1-1 0 0 0,1 0 1 0 0,0 0-1 0 0,-1 0 0 0 0,1 0 1 0 0,0-1-1 0 0,0 1 1 0 0,0-1-1 0 0,1 0 0 0 0,-1 0 1 0 0,7 2-1 0 0,-8-3-126 0 0,0 0 1 0 0,1-1-1 0 0,-1 1 1 0 0,0 0-1 0 0,1-1 1 0 0,-1 1-1 0 0,0-1 1 0 0,1 1-1 0 0,-1-1 1 0 0,0 0-1 0 0,0 0 1 0 0,0 0-1 0 0,0-1 1 0 0,3-1-1 0 0,1 0 34 0 0,1-2-50 0 0,0 1-1 0 0,0-1 0 0 0,0-1 1 0 0,-1 1-1 0 0,0-1 0 0 0,0 0 1 0 0,-1-1-1 0 0,1 1 1 0 0,-1-1-1 0 0,-1 0 0 0 0,1 0 1 0 0,-1-1-1 0 0,-1 0 0 0 0,1 1 1 0 0,-1-1-1 0 0,-1 0 0 0 0,1 0 1 0 0,-1-1-1 0 0,-1 1 0 0 0,1 0 1 0 0,-2-1-1 0 0,1 1 1 0 0,-1 0-1 0 0,0-1 0 0 0,-1 1 1 0 0,-2-12-1 0 0,2 16-182 0 0,-1 0 1 0 0,1 0-1 0 0,-1 1 1 0 0,0-1-1 0 0,-1 1 0 0 0,1-1 1 0 0,0 1-1 0 0,-1 0 0 0 0,0 0 1 0 0,0 0-1 0 0,0 0 1 0 0,0 1-1 0 0,0-1 0 0 0,-1 1 1 0 0,1 0-1 0 0,-1-1 1 0 0,1 2-1 0 0,-1-1 0 0 0,0 0 1 0 0,0 1-1 0 0,0 0 0 0 0,0 0 1 0 0,0 0-1 0 0,0 0 1 0 0,0 0-1 0 0,-5 1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8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15919 0 0,'0'0'1228'0'0,"3"-1"-800"0"0,11-5-383 0 0,1 0 663 0 0,0 0 1 0 0,1 1-1 0 0,-1 0 1 0 0,1 2 0 0 0,21-3-1 0 0,-29 5-299 0 0,-1 0 0 0 0,1 0 0 0 0,-1-1 0 0 0,10-3 0 0 0,-9 2 43 0 0,0 1 0 0 0,0 0 0 0 0,1 0 0 0 0,11 0 0 0 0,-14 2-212 0 0,0-1 0 0 0,0 0-1 0 0,0-1 1 0 0,0 1-1 0 0,7-3 1 0 0,-5 1 151 0 0,0 0 1 0 0,1 1-1 0 0,16-2 0 0 0,30-3 349 0 0,-27 4-447 0 0,4 0-212 0 0,-16 2-1303 0 0,29-6 1 0 0,-44 7-174 0 0,8-12-8559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8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13391 0 0,'8'39'2878'0'0,"5"77"-1"0"0,-10 39 3601 0 0,-3-134-6347 0 0,0-8 55 0 0,3 22 0 0 0,-2-32-568 0 0,0 1 0 0 0,-1-1 0 0 0,1 0 0 0 0,0 0 1 0 0,1 0-1 0 0,2 5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9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16 13447 0 0,'0'0'1034'0'0,"-8"-8"-689"0"0,7 7-340 0 0,0 0 0 0 0,0 0 0 0 0,0 1 0 0 0,0-1 0 0 0,-1 0 0 0 0,1 1 0 0 0,0-1 0 0 0,0 1 0 0 0,-1 0 0 0 0,1-1 0 0 0,0 1 0 0 0,0 0 0 0 0,-1 0 0 0 0,1 0 0 0 0,0 0 0 0 0,-1 0 0 0 0,1 0 0 0 0,0 0 0 0 0,0 0 0 0 0,-2 1 0 0 0,0 0 252 0 0,1 0 0 0 0,0 0 0 0 0,0 0 0 0 0,-1 0 0 0 0,1 1 0 0 0,0-1 0 0 0,0 1 0 0 0,0-1 0 0 0,-3 4 0 0 0,-2 4 830 0 0,1-1-1 0 0,-1 1 1 0 0,-8 17-1 0 0,5-8-24 0 0,1 0 1 0 0,1 0-1 0 0,1 1 0 0 0,0 0 1 0 0,1 1-1 0 0,1-1 0 0 0,-3 32 1 0 0,6-37-801 0 0,2-1 0 0 0,0 1 1 0 0,0 0-1 0 0,1 0 1 0 0,1 0-1 0 0,0-1 0 0 0,1 1 1 0 0,7 21-1 0 0,-8-31-260 0 0,0-1 1 0 0,0 1-1 0 0,0 0 1 0 0,0-1-1 0 0,1 1 1 0 0,-1-1-1 0 0,1 1 1 0 0,0-1-1 0 0,0 0 1 0 0,0 0-1 0 0,1-1 1 0 0,-1 1-1 0 0,0-1 1 0 0,1 0-1 0 0,0 1 1 0 0,0-1-1 0 0,-1-1 1 0 0,6 3-1 0 0,-3-2-1 0 0,0-1 0 0 0,0 0 0 0 0,1 1 0 0 0,-1-2 0 0 0,0 1 0 0 0,0-1 1 0 0,1 0-1 0 0,-1 0 0 0 0,0-1 0 0 0,0 1 0 0 0,11-4 0 0 0,-3-1-1 0 0,0 0 0 0 0,-1 0 0 0 0,1-2 0 0 0,-2 0 0 0 0,18-11 0 0 0,56-49 0 0 0,-54 40 0 0 0,-20 17 0 0 0,-1 0 0 0 0,1-1 0 0 0,-2 0 0 0 0,0-1 0 0 0,0 0 0 0 0,13-23 0 0 0,-18 26 0 0 0,0-1 0 0 0,-1 1 0 0 0,0-1 0 0 0,-1 0 0 0 0,0 0 0 0 0,0-1 0 0 0,-1 1 0 0 0,-1 0 0 0 0,0-1 0 0 0,0-17 0 0 0,-1 26-58 0 0,0-1 0 0 0,0 1 0 0 0,0 0 0 0 0,0-1 0 0 0,-1 1 0 0 0,1 0 0 0 0,-1 0 0 0 0,1-1 0 0 0,-1 1 0 0 0,0 0 0 0 0,0 0 0 0 0,0 0 0 0 0,0 0 0 0 0,0 0 0 0 0,-1 0 0 0 0,1 0-1 0 0,-1 0 1 0 0,1 0 0 0 0,-1 1 0 0 0,0-1 0 0 0,1 1 0 0 0,-1-1 0 0 0,0 1 0 0 0,0-1 0 0 0,0 1 0 0 0,0 0 0 0 0,0 0 0 0 0,0 0 0 0 0,0 0 0 0 0,-1 1 0 0 0,1-1 0 0 0,-4 0 0 0 0,0 0-201 0 0,-1 1-1 0 0,0 0 1 0 0,0 0 0 0 0,0 0 0 0 0,1 1-1 0 0,-1 0 1 0 0,0 0 0 0 0,1 1-1 0 0,-13 4 1 0 0,-28 14-3622 0 0,33-14 220 0 0,-1 1-3443 0 0,7-3 1186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1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569 0 10191 0 0,'0'0'1819'0'0,"-1"2"-1011"0"0,-35 56 4636 0 0,16-26-3097 0 0,-90 186 4436 0 0,53-96-4365 0 0,13-36-1000 0 0,3-8-653 0 0,-56 152 0 0 0,-22 146-756 0 0,105-332-9 0 0,3 0 0 0 0,-6 47 0 0 0,16-48 0 0 0,3-33 0 0 0,2-10 0 0 0,2-7 0 0 0,-1 0-509 0 0,0 0 1 0 0,0-1-1 0 0,8-15 0 0 0,8-29-5062 0 0,-15 36 3105 0 0,4-13-7294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1 273 20903 0 0,'0'-2'116'0'0,"0"0"-1"0"0,-1-1 1 0 0,1 1 0 0 0,0 0-1 0 0,0-1 1 0 0,0 1 0 0 0,1-1-1 0 0,-1 1 1 0 0,1 0-1 0 0,-1-1 1 0 0,1 1 0 0 0,0 0-1 0 0,-1 0 1 0 0,1-1 0 0 0,0 1-1 0 0,1 0 1 0 0,-1 0-1 0 0,0 0 1 0 0,1 0 0 0 0,1-2-1 0 0,6-6 264 0 0,0 0 0 0 0,15-13-1 0 0,-12 12 1009 0 0,10-9-219 0 0,-1 2 0 0 0,2 0 1 0 0,50-28-1 0 0,-69 44-1118 0 0,1-1 0 0 0,-1 0 1 0 0,1 0-1 0 0,-1 0 0 0 0,0-1 0 0 0,5-5 1 0 0,-8 8-294 0 0,0 0 1 0 0,0-1 0 0 0,0 1 0 0 0,0-1 0 0 0,-1 1 0 0 0,1-1 0 0 0,0 1 0 0 0,-1-1 0 0 0,1 1-1 0 0,0-3 1 0 0,-1 2-613 0 0,0 0 0 0 0,0 1 0 0 0,0-1 0 0 0,0 1-1 0 0,-1-1 1 0 0,1 1 0 0 0,0-1 0 0 0,-1 0 0 0 0,1 1-1 0 0,-1-1 1 0 0,1 1 0 0 0,-2-3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2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13015 0 0,'-1'2'320'0'0,"0"-2"-278"0"0,1 0 0 0 0,0 1-1 0 0,-1-1 1 0 0,1 1 0 0 0,0-1-1 0 0,0 1 1 0 0,0-1 0 0 0,-1 1 0 0 0,1-1-1 0 0,0 1 1 0 0,0-1 0 0 0,0 1 0 0 0,0-1-1 0 0,0 1 1 0 0,0 0 0 0 0,0-1 0 0 0,0 1-1 0 0,0-1 1 0 0,0 1 0 0 0,0-1 0 0 0,0 1-1 0 0,1-1 1 0 0,-1 1 0 0 0,0-1-1 0 0,0 1 1 0 0,1 0 0 0 0,9 26 2033 0 0,-8-21-1093 0 0,0-1-1 0 0,0 0 0 0 0,0 1 1 0 0,-1-1-1 0 0,2 9 1 0 0,-3-6-491 0 0,0 1 0 0 0,0 0 0 0 0,-1 0 0 0 0,0-1 0 0 0,-3 12 0 0 0,-15 44 1682 0 0,10-33-1259 0 0,-21 58-313 0 0,29-87-734 0 0,-3 8-796 0 0,-1 2 426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20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7455 0 0,'0'0'3799'0'0,"0"2"-2238"0"0,0 0-1388 0 0,0-1-1 0 0,0 1 0 0 0,0-1 0 0 0,-1 0 1 0 0,1 1-1 0 0,0-1 0 0 0,-1 0 1 0 0,1 1-1 0 0,-1-1 0 0 0,1 0 0 0 0,-1 0 1 0 0,-1 2-1 0 0,1-1-59 0 0,0-1 0 0 0,0 0 0 0 0,1 0-1 0 0,-1 1 1 0 0,0-1 0 0 0,1 1 0 0 0,0-1 0 0 0,-1 0 0 0 0,1 1 0 0 0,0-1 0 0 0,-1 1-1 0 0,1-1 1 0 0,0 3 0 0 0,1 0 163 0 0,0 0 0 0 0,0-1-1 0 0,1 1 1 0 0,-1 0-1 0 0,3 3 1 0 0,-2-3 13 0 0,0 0-1 0 0,0 0 1 0 0,-1 0 0 0 0,2 9 0 0 0,-1 6 675 0 0,-1 0 1 0 0,-1 1 0 0 0,-4 25 0 0 0,1 8 802 0 0,2-23-800 0 0,-1-17-284 0 0,1 0 0 0 0,1 0 0 0 0,1 0 1 0 0,0 0-1 0 0,0 0 0 0 0,7 25 0 0 0,-7-37-636 0 0,-1 0-1 0 0,1 0 0 0 0,-1-1 1 0 0,1 1-1 0 0,0 0 0 0 0,-1 0 0 0 0,1 0 1 0 0,0-1-1 0 0,0 1 0 0 0,-1-1 1 0 0,1 1-1 0 0,0 0 0 0 0,0-1 0 0 0,0 1 1 0 0,0-1-1 0 0,0 0 0 0 0,0 1 1 0 0,0-1-1 0 0,0 0 0 0 0,0 0 0 0 0,0 1 1 0 0,0-1-1 0 0,0 0 0 0 0,0 0 1 0 0,0 0-1 0 0,0 0 0 0 0,0 0 1 0 0,0-1-1 0 0,0 1 0 0 0,0 0 0 0 0,2-1 1 0 0,0 1 97 0 0,-1-1-142 0 0,1 0 1 0 0,-1 1-1 0 0,0-1 1 0 0,0 0-1 0 0,0 0 1 0 0,0-1 0 0 0,0 1-1 0 0,0 0 1 0 0,0-1-1 0 0,-1 1 1 0 0,1-1-1 0 0,2-2 1 0 0,1-1-3 0 0,5-5-8 0 0,0-1 0 0 0,-1 0 0 0 0,0 0-1 0 0,0-1 1 0 0,-2 0 0 0 0,1-1 0 0 0,6-15 0 0 0,10-17-7 0 0,24-50 15 0 0,-36 78 2 0 0,-6 14 17 0 0,-2 2 16 0 0,-3 2-33 0 0,0 0 1 0 0,1 1-1 0 0,-1 0 1 0 0,0-1-1 0 0,0 1 0 0 0,0 0 1 0 0,0-1-1 0 0,-1 1 1 0 0,2 2-1 0 0,0 4-2 0 0,-1-1 0 0 0,0 1 0 0 0,1 8 0 0 0,1 11 0 0 0,0-12 0 0 0,-1 1 0 0 0,2 0 0 0 0,0 1 0 0 0,1-1 0 0 0,9 20 0 0 0,-13-32 0 0 0,1-1 0 0 0,0 1 0 0 0,0-1 0 0 0,0 0 0 0 0,0 0 0 0 0,1 1 0 0 0,0-2 0 0 0,-1 1 0 0 0,1 0 0 0 0,0 0 0 0 0,0-1 0 0 0,0 0 0 0 0,1 0 0 0 0,-1 1 0 0 0,0-2 0 0 0,1 1 0 0 0,0 0 0 0 0,-1-1 0 0 0,1 0 0 0 0,0 0 0 0 0,0 0 0 0 0,0 0 0 0 0,-1 0 0 0 0,5-1 0 0 0,-1 1 0 0 0,-1-2 0 0 0,1 1 0 0 0,-1-1 0 0 0,1 1 0 0 0,-1-2 0 0 0,12-2 0 0 0,-15 2 0 0 0,1 1 0 0 0,-1-1 0 0 0,0 1 0 0 0,0-1 0 0 0,0 0 0 0 0,0 0 0 0 0,0 0 0 0 0,0-1 0 0 0,0 1 0 0 0,-1-1 0 0 0,1 1 0 0 0,-1-1 0 0 0,4-5 0 0 0,-2 2 0 0 0,-1 1 0 0 0,0-1 0 0 0,0 0 0 0 0,0 0 0 0 0,0 0 0 0 0,-1 0 0 0 0,0 0 0 0 0,-1 0 0 0 0,1 0 0 0 0,-1-1 0 0 0,0 1 0 0 0,-1-1 0 0 0,1 1 0 0 0,-1-1 0 0 0,-1-7 0 0 0,-10-40-1183 0 0,7 33-1043 0 0,-4-33 0 0 0,9 43-4692 0 0,1-1-1817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36:2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15375 0 0,'0'0'1186'0'0,"3"1"-777"0"0,24 7-263 0 0,-16-6 420 0 0,-1 2 0 0 0,1-1 0 0 0,0 1-1 0 0,-1 1 1 0 0,0 0 0 0 0,0 0 0 0 0,-1 1 0 0 0,11 7-1 0 0,-11-4-40 0 0,0 0-1 0 0,0 0 0 0 0,-1 1 1 0 0,-1 0-1 0 0,0 1 0 0 0,0-1 0 0 0,-1 1 1 0 0,0 1-1 0 0,-1-1 0 0 0,0 1 0 0 0,-1 0 1 0 0,0 0-1 0 0,-1 0 0 0 0,2 15 0 0 0,-2 0-255 0 0,0 0-1 0 0,-2 1 1 0 0,-1-1-1 0 0,-1 0 0 0 0,-5 30 1 0 0,3-42-171 0 0,0 0 1 0 0,-1 0-1 0 0,0-1 1 0 0,-1 1 0 0 0,-1-1-1 0 0,-1 0 1 0 0,0-1-1 0 0,0 0 1 0 0,-1 0-1 0 0,-17 20 1 0 0,13-19-125 0 0,0-1 0 0 0,-1 0 0 0 0,0-1 0 0 0,-1 0 0 0 0,0-1-1 0 0,-30 18 1 0 0,43-29-143 0 0,0 1-1 0 0,-1-1 0 0 0,1 1 1 0 0,0-1-1 0 0,0 1 1 0 0,-1-1-1 0 0,1 0 0 0 0,0 0 1 0 0,-1 1-1 0 0,1-1 0 0 0,-2 0 1 0 0,2-1-190 0 0,1 1 1 0 0,-1 0-1 0 0,0 0 1 0 0,1 0-1 0 0,-1-1 1 0 0,1 1-1 0 0,-1 0 0 0 0,1-1 1 0 0,0 1-1 0 0,-1 0 1 0 0,1-1-1 0 0,-1 1 1 0 0,1-1-1 0 0,0 1 1 0 0,-1-1-1 0 0,1 1 1 0 0,0-1-1 0 0,-1 1 1 0 0,1-1-1 0 0,0 1 1 0 0,0-1-1 0 0,-1 1 1 0 0,1-1-1 0 0,0 1 1 0 0,0-1-1 0 0,0 0 1 0 0,-2-11-8648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7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20239 0 0,'6'15'1800'0'0,"-4"7"-1440"0"0,0 5-288 0 0,2 2-72 0 0,-1 0-296 0 0,-6 3-80 0 0,-1 5-8 0 0,-3 2-8 0 0,0 3 1184 0 0,-3 1 232 0 0,3 5 56 0 0,2-5 8 0 0,-1-5-648 0 0,5-7-128 0 0,-1-4-24 0 0,4-6-7200 0 0,1-3-1432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7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19751 0 0,'5'12'839'0'0,"3"3"-198"0"0,-2 1-1 0 0,0 0 0 0 0,-1 1 1 0 0,0 0-1 0 0,3 26 0 0 0,-6-17 260 0 0,-2 0 0 0 0,-1 0-1 0 0,-4 28 1 0 0,-19 77 177 0 0,20-110-1753 0 0,-3 13-1124 0 0,2-13-5422 0 0,-1-8-1141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7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11575 0 0,'-2'0'73'0'0,"0"1"0"0"0,0 0 0 0 0,0 0-1 0 0,0 0 1 0 0,0 0 0 0 0,0 1 0 0 0,0-1 0 0 0,0 1-1 0 0,1-1 1 0 0,-1 1 0 0 0,1-1 0 0 0,-1 1 0 0 0,1 0-1 0 0,0 0 1 0 0,-1 0 0 0 0,0 3 0 0 0,-1 2 23 0 0,0 0 1 0 0,0 1 0 0 0,-1 11 0 0 0,0-3 842 0 0,3-11-578 0 0,0 0 0 0 0,1 1-1 0 0,-1-1 1 0 0,1 0 0 0 0,0 0-1 0 0,1 0 1 0 0,0 0 0 0 0,2 9-1 0 0,1 11 956 0 0,0 6 359 0 0,1 0 1 0 0,11 36-1 0 0,-12-55-1352 0 0,2 13 591 0 0,17 37 1 0 0,18 41 873 0 0,-24-57-158 0 0,42 80 0 0 0,-56-121-1549 0 0,1 0 0 0 0,-1 1-1 0 0,1-1 1 0 0,0-1 0 0 0,0 1 0 0 0,1-1-1 0 0,-1 1 1 0 0,1-1 0 0 0,0-1 0 0 0,0 1-1 0 0,0-1 1 0 0,7 4 0 0 0,-8-5-43 0 0,0-1-1 0 0,-1 0 1 0 0,1 0-1 0 0,0 0 1 0 0,0-1 0 0 0,-1 1-1 0 0,1-1 1 0 0,0 0 0 0 0,0 0-1 0 0,0 0 1 0 0,0 0-1 0 0,-1-1 1 0 0,1 0 0 0 0,0 0-1 0 0,0 0 1 0 0,-1 0 0 0 0,1 0-1 0 0,0-1 1 0 0,-1 1-1 0 0,7-5 1 0 0,2-2-38 0 0,-1 0 0 0 0,0-1 0 0 0,0-1 0 0 0,12-14 0 0 0,36-48 0 0 0,-38 45 0 0 0,70-86 0 0 0,143-139 0 0 0,-205 226-1523 0 0,-2 2-3411 0 0,-17 16 2363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44 14599 0 0,'-6'-2'1123'0'0,"6"2"-1107"0"0,0-1 0 0 0,0 1 0 0 0,-1 0 0 0 0,1-1 0 0 0,0 1 1 0 0,0 0-1 0 0,0 0 0 0 0,0-1 0 0 0,0 1 0 0 0,0 0 0 0 0,0-1 0 0 0,0 1 0 0 0,0 0 1 0 0,0-1-1 0 0,0 1 0 0 0,0 0 0 0 0,0-1 0 0 0,0 1 0 0 0,0 0 0 0 0,0 0 0 0 0,0-1 0 0 0,1 1 1 0 0,-1 0-1 0 0,0-1 0 0 0,0 1 0 0 0,0 0 0 0 0,0 0 0 0 0,1-1 0 0 0,-1 1 0 0 0,0 0 0 0 0,0 0 1 0 0,0 0-1 0 0,1-1 0 0 0,7-8 184 0 0,25-2 1243 0 0,-28 9-988 0 0,-1 1 1 0 0,1-1 0 0 0,0 1 0 0 0,-1 0 0 0 0,1 0 0 0 0,0 1 0 0 0,0-1 0 0 0,8 1 0 0 0,0 0 106 0 0,-7-1-378 0 0,4 0 274 0 0,0 1 0 0 0,0 0 1 0 0,0 0-1 0 0,21 3 1 0 0,-21-1-81 0 0,1 1 1 0 0,0 0-1 0 0,-1 1 1 0 0,0 0-1 0 0,12 6 1 0 0,-19-8-318 0 0,1 0 1 0 0,-1 0-1 0 0,0 0 1 0 0,0 0 0 0 0,-1 1-1 0 0,1-1 1 0 0,0 1-1 0 0,-1 0 1 0 0,0 0-1 0 0,1 0 1 0 0,-1 0-1 0 0,0 0 1 0 0,-1 0-1 0 0,1 0 1 0 0,0 1-1 0 0,-1-1 1 0 0,0 1-1 0 0,2 7 1 0 0,-1 11 363 0 0,-1-1 1 0 0,-1 1-1 0 0,-4 32 1 0 0,2-24 24 0 0,-4 28 344 0 0,3-30-251 0 0,0 39 0 0 0,-1-10-333 0 0,4-56-209 0 0,0 0 0 0 0,0-1 0 0 0,0 1 0 0 0,0 0 0 0 0,0-1 0 0 0,0 1 0 0 0,0 0 0 0 0,0 0 0 0 0,0-1 0 0 0,0 1-1 0 0,0 0 1 0 0,1 0 0 0 0,-1-1 0 0 0,0 1 0 0 0,1 0 0 0 0,-1-1 0 0 0,0 1 0 0 0,1-1 0 0 0,-1 1 0 0 0,1 0 0 0 0,-1-1 0 0 0,1 1-1 0 0,-1-1 1 0 0,1 1 0 0 0,-1-1 0 0 0,1 1 0 0 0,0-1 0 0 0,8-2 4 0 0,-9 2-5 0 0,3-2 0 0 0,0 0 0 0 0,0 0 0 0 0,0-1 0 0 0,-1 1 0 0 0,0-1 0 0 0,1 0 0 0 0,-1 1 0 0 0,3-6 0 0 0,13-25 0 0 0,-17 32 0 0 0,2-6 0 0 0,-1 0 0 0 0,1-1 0 0 0,-1 1 0 0 0,0-1 0 0 0,-1 0 0 0 0,0 1 0 0 0,1-14 0 0 0,-2 10 0 0 0,1 1 0 0 0,1 0 0 0 0,3-16 0 0 0,17-25 0 0 0,-2 5 0 0 0,-18 40 0 0 0,1 1 0 0 0,0-1 0 0 0,0 0 0 0 0,7-7 0 0 0,-7 9 0 0 0,1-1 0 0 0,-1-1 0 0 0,5-9 0 0 0,-8 14 0 0 0,1 1 0 0 0,-1-1 0 0 0,0 0 0 0 0,1 0 0 0 0,-1 1 0 0 0,0-1 0 0 0,1 0 0 0 0,-1 1 0 0 0,1-1 0 0 0,-1 1 0 0 0,1-1 0 0 0,-1 1 0 0 0,2-2 0 0 0,-2 2 0 0 0,0 0 0 0 0,1 0 0 0 0,-1 0 0 0 0,0 0 0 0 0,0 0 0 0 0,1 0 0 0 0,-1 0 0 0 0,0 0 0 0 0,0 0 0 0 0,0 0 0 0 0,1 0 0 0 0,-1 0 0 0 0,0 0 0 0 0,0 0 0 0 0,1 0 0 0 0,-1 0 0 0 0,0 0 0 0 0,0 0 0 0 0,0 0 0 0 0,1 0 0 0 0,-1 0 0 0 0,0 0 0 0 0,0 1 0 0 0,0-1 0 0 0,1 0 0 0 0,-1 0 0 0 0,0 0 0 0 0,0 0 0 0 0,0 1 0 0 0,1 0 0 0 0,0 0 0 0 0,0 0 0 0 0,-1 0 0 0 0,1 1 0 0 0,-1-1 0 0 0,1 0 0 0 0,-1 0 0 0 0,0 1 0 0 0,1-1 0 0 0,-1 0 0 0 0,0 0 0 0 0,0 1 0 0 0,0-1 0 0 0,0 2 0 0 0,0 4 0 0 0,0 0 0 0 0,1-1 0 0 0,2 11 0 0 0,1 17 0 0 0,-3-20 0 0 0,0 1 0 0 0,1 0 0 0 0,5 16 0 0 0,0 4 0 0 0,-4-18 0 0 0,2 0 0 0 0,-1-1 0 0 0,2 1 0 0 0,0-1 0 0 0,1-1 0 0 0,14 24 0 0 0,-17-33 0 0 0,0 0 0 0 0,1 0 0 0 0,0 0 0 0 0,0 0 0 0 0,1-1 0 0 0,0 0 0 0 0,0 0 0 0 0,0-1 0 0 0,0 1 0 0 0,8 2 0 0 0,-11-5 0 0 0,0 0 0 0 0,1-1 0 0 0,-1 0 0 0 0,1 1 0 0 0,0-1 0 0 0,-1-1 0 0 0,1 1 0 0 0,0 0 0 0 0,-1-1 0 0 0,1 0 0 0 0,0 0 0 0 0,0 0 0 0 0,0 0 0 0 0,-1-1 0 0 0,1 0 0 0 0,0 1 0 0 0,-1-1 0 0 0,1 0 0 0 0,-1-1 0 0 0,1 1 0 0 0,-1-1 0 0 0,4-2 0 0 0,4-3 0 0 0,-2 0 0 0 0,1-1 0 0 0,-1 0 0 0 0,0-1 0 0 0,-1 0 0 0 0,0-1 0 0 0,0 1 0 0 0,-1-1 0 0 0,0-1 0 0 0,-1 0 0 0 0,-1 1 0 0 0,1-2 0 0 0,-1 1 0 0 0,-1-1 0 0 0,5-23 0 0 0,-5 23 0 0 0,-2-1 0 0 0,0 0 0 0 0,0 0 0 0 0,-1 0 0 0 0,-1 0 0 0 0,-2-24 0 0 0,2 33 0 0 0,-1-1 0 0 0,0 1 0 0 0,0-1 0 0 0,-1 1 0 0 0,1-1 0 0 0,-1 1 0 0 0,0 0 0 0 0,0 0 0 0 0,0 0 0 0 0,0 0 0 0 0,-1 0 0 0 0,0 0 0 0 0,0 0 0 0 0,0 1 0 0 0,0 0 0 0 0,0-1 0 0 0,-1 1 0 0 0,0 0 0 0 0,1 1 0 0 0,-1-1 0 0 0,0 1 0 0 0,-5-3 0 0 0,-35-12 0 0 0,29 9-228 0 0,12 2-505 0 0,3 4 75 0 0,-1 0 357 0 0,1 1 0 0 0,-1 0 0 0 0,1-1 0 0 0,-1 1 0 0 0,1 0 0 0 0,0-1 0 0 0,-1 1 0 0 0,1 0 0 0 0,0-1-1 0 0,0 1 1 0 0,0-3 0 0 0,1 2-576 0 0,-1 0 0 0 0,1 0 1 0 0,-1 0-1 0 0,1 1 0 0 0,0-1 0 0 0,0 0 0 0 0,0 1 0 0 0,2-3 0 0 0,9-14-7623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8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14711 0 0,'0'0'1136'0'0,"3"1"-746"0"0,8 4-423 0 0,-8-5 234 0 0,-1 1 0 0 0,1 0 0 0 0,-1 0 1 0 0,1 0-1 0 0,-1 0 0 0 0,0 0 0 0 0,1 1 0 0 0,-1-1 0 0 0,0 1 0 0 0,0 0 0 0 0,0-1 0 0 0,0 1 1 0 0,-1 0-1 0 0,1 0 0 0 0,1 2 0 0 0,33 95 6134 0 0,-9 4-3585 0 0,1-7-1695 0 0,-22-80-949 0 0,-6-14-193 0 0,1-1-1 0 0,-1 1 1 0 0,1-1-1 0 0,0 1 1 0 0,-1-1-1 0 0,1 0 1 0 0,0 1-1 0 0,0-1 1 0 0,2 2-1 0 0,-2-2 29 0 0,-1-1 0 0 0,1 1 0 0 0,-1-1 1 0 0,1 0-1 0 0,-1 1 0 0 0,1-1 0 0 0,-1 0 0 0 0,1 0 0 0 0,-1 0 0 0 0,1 1 0 0 0,-1-1 0 0 0,1 0 0 0 0,0 0 1 0 0,-1 0-1 0 0,1 0 0 0 0,-1 0 0 0 0,1 0 0 0 0,1 0 0 0 0,9-6-3066 0 0,-1-6-3770 0 0,-3 1-736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9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7511 0 0,'0'0'582'0'0,"10"-4"4176"0"0,-2 2-3108 0 0,1 0-1 0 0,-1 0 1 0 0,1 1-1 0 0,16-1 1 0 0,-7 2 359 0 0,27 4 1 0 0,-38-3-1704 0 0,119 13 3813 0 0,-118-14-3829 0 0,0 0 1 0 0,0 1-1 0 0,0 0 0 0 0,0 1 1 0 0,-1 0-1 0 0,1 0 0 0 0,0 1 0 0 0,-1 0 1 0 0,0 0-1 0 0,13 7 0 0 0,-19-8-288 0 0,0-1-1 0 0,1 1 0 0 0,-1-1 0 0 0,0 1 1 0 0,0 0-1 0 0,0-1 0 0 0,-1 1 1 0 0,1 0-1 0 0,0 0 0 0 0,-1-1 0 0 0,1 1 1 0 0,-1 0-1 0 0,0 0 0 0 0,1 0 0 0 0,-1 0 1 0 0,0 0-1 0 0,0-1 0 0 0,0 1 1 0 0,0 0-1 0 0,-1 0 0 0 0,1 0 0 0 0,0 0 1 0 0,-2 2-1 0 0,-4 10-1 0 0,-2-1 0 0 0,0 0 0 0 0,0-1 0 0 0,-1 1 0 0 0,-1-2 0 0 0,-11 12 0 0 0,11-12 0 0 0,-4 5-1512 0 0,-29 22 0 0 0,25-24-991 0 0,0-1-1 0 0,-1-1 0 0 0,-26 13 1 0 0,32-19-6035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9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67 15055 0 0,'0'0'1164'0'0,"2"-2"-764"0"0,0 0-140 0 0,0 0 0 0 0,0-1 1 0 0,0 1-1 0 0,0-1 0 0 0,0 0 0 0 0,-1 0 0 0 0,1 0 0 0 0,-1 0 0 0 0,0 0 0 0 0,0 0 0 0 0,0 0 0 0 0,0 0 0 0 0,0 0 0 0 0,0-4 1 0 0,-1 7-204 0 0,0-1 0 0 0,0 1 0 0 0,0-1 0 0 0,0 1 0 0 0,0-1 0 0 0,0 1 1 0 0,1 0-1 0 0,-1-1 0 0 0,0 1 0 0 0,0 0 0 0 0,0-1 0 0 0,1 1 1 0 0,-1 0-1 0 0,0-1 0 0 0,1 1 0 0 0,-1 0 0 0 0,0-1 0 0 0,1 1 0 0 0,-1 0 1 0 0,0 0-1 0 0,1-1 0 0 0,-1 1 0 0 0,0 0 0 0 0,1 0 0 0 0,-1 0 1 0 0,0-1-1 0 0,1 1 0 0 0,-1 0 0 0 0,1 0 0 0 0,17-2 1168 0 0,1 0 199 0 0,-16 1-1344 0 0,0 0 0 0 0,0 0-1 0 0,-1 1 1 0 0,1-1 0 0 0,0 1-1 0 0,0 0 1 0 0,4 0 0 0 0,11-2 369 0 0,-17 2-412 0 0,0 0-1 0 0,0 0 1 0 0,1 0-1 0 0,-1 1 1 0 0,0-1-1 0 0,0 0 1 0 0,0 0 0 0 0,0 1-1 0 0,0-1 1 0 0,0 0-1 0 0,0 1 1 0 0,0-1-1 0 0,0 1 1 0 0,0-1-1 0 0,0 1 1 0 0,0 0-1 0 0,0-1 1 0 0,-1 1 0 0 0,1 0-1 0 0,0 0 1 0 0,0-1-1 0 0,-1 1 1 0 0,1 0-1 0 0,0 0 1 0 0,-1 0-1 0 0,1 0 1 0 0,-1 0 0 0 0,1 1-1 0 0,-2 5 128 0 0,-2 0-174 0 0,-1-1 1 0 0,0-1-1 0 0,0 1 0 0 0,0-1 0 0 0,-1 1 0 0 0,-7 6 1 0 0,-38 29-179 0 0,28-24 152 0 0,4-3 47 0 0,17-13 141 0 0,1 0-142 0 0,0 0 0 0 0,0-1 0 0 0,0 1 1 0 0,1-1-1 0 0,-1 1 0 0 0,0-1 0 0 0,1 1 0 0 0,-1 0 0 0 0,0-1 1 0 0,1 1-1 0 0,-1-1 0 0 0,1 0 0 0 0,-1 1 0 0 0,0-1 1 0 0,1 1-1 0 0,-1-1 0 0 0,1 0 0 0 0,0 1 0 0 0,-1-1 1 0 0,1 0-1 0 0,-1 1 0 0 0,1-1 0 0 0,-1 0 0 0 0,1 0 1 0 0,0 0-1 0 0,-1 0 0 0 0,1 1 0 0 0,0-1 0 0 0,0 0 1 0 0,24 2 124 0 0,-21-2-99 0 0,11 1 118 0 0,0 1-1 0 0,0 0 1 0 0,-1 1-1 0 0,21 7 1 0 0,-35-10-154 0 0,0 0 0 0 0,0 0 0 0 0,1 1 0 0 0,-1-1 0 0 0,0 0 0 0 0,0 0 0 0 0,1 0 0 0 0,-1 1 0 0 0,0-1 0 0 0,0 0 0 0 0,0 0 0 0 0,1 1 0 0 0,-1-1 0 0 0,0 0 0 0 0,0 1 0 0 0,0-1 0 0 0,0 0 0 0 0,1 0 0 0 0,-1 1 0 0 0,0-1 0 0 0,0 0 0 0 0,0 1 0 0 0,0-1 0 0 0,0 0 0 0 0,0 1 0 0 0,0-1 0 0 0,0 0 0 0 0,0 1 0 0 0,0-1 0 0 0,0 0 0 0 0,0 0 0 0 0,0 1 0 0 0,-1-1 0 0 0,1 0 0 0 0,0 1 0 0 0,0-1 0 0 0,0 0 0 0 0,0 1 0 0 0,0-1 0 0 0,-1 0 0 0 0,1 0 0 0 0,0 1 0 0 0,0-1 0 0 0,-1 0 0 0 0,1 1 0 0 0,-2 2-16 0 0,0 0 0 0 0,0 1 0 0 0,0-1 0 0 0,0 0 0 0 0,-1 0 0 0 0,1 0 0 0 0,-1-1 0 0 0,0 1 0 0 0,0-1-1 0 0,0 1 1 0 0,-4 1 0 0 0,-6 4-118 0 0,-21 9-1 0 0,19-10 109 0 0,-185 74 183 0 0,0-1-2 0 0,170-66-94 0 0,-76 41 2999 0 0,107-56-2976 0 0,0 1 0 0 0,0-1 0 0 0,-1 1 0 0 0,1 0 0 0 0,0-1 0 0 0,0 1 0 0 0,0 0 0 0 0,0 0 0 0 0,0-1-1 0 0,0 1 1 0 0,0 0 0 0 0,1 0 0 0 0,2 0 77 0 0,25-8-38 0 0,39-17 0 0 0,-7 3-110 0 0,24-5-13 0 0,2 3 0 0 0,140-20 0 0 0,97 26-1291 0 0,-339 32-9722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9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487 1 8207 0 0,'0'0'631'0'0,"1"1"-414"0"0,2 16 2251 0 0,2 0-1 0 0,0 0 1 0 0,13 30 0 0 0,3 8 661 0 0,1 19 106 0 0,22 149-1 0 0,-12 81 648 0 0,-31-288-3677 0 0,1-4-158 0 0,-1 4-25 0 0,0 0 0 0 0,0 0 0 0 0,-1 0-1 0 0,-3 16 1 0 0,-1-22-54 0 0,1-9-68 0 0,-1-6-328 0 0,-2-5-774 0 0,0 1 0 0 0,1-2 1 0 0,1 1-1 0 0,-1-1 0 0 0,-3-15 0 0 0,-4-8-6735 0 0,3 11 533 0 0</inkml:trace>
  <inkml:trace contextRef="#ctx0" brushRef="#br0" timeOffset="1">492 235 11807 0 0,'-1'11'767'0'0,"-1"0"0"0"0,0 0 0 0 0,0 0 0 0 0,-1-1 0 0 0,-1 1 0 0 0,-5 10-1 0 0,1 3 1100 0 0,-7 14-146 0 0,-2-1 1 0 0,0-1-1 0 0,-3-1 1 0 0,-37 52-1 0 0,-113 118 1084 0 0,158-193-2627 0 0,-36 38 507 0 0,43-45-638 0 0,-1 0 0 0 0,1-1 1 0 0,-1 0-1 0 0,-1 0 0 0 0,1 0 0 0 0,0-1 0 0 0,-8 3 1 0 0,12-5-51 0 0,1 0 0 0 0,-1-1 0 0 0,0 1 0 0 0,0-1 0 0 0,1 0 0 0 0,-1 0 0 0 0,0 1 0 0 0,0-1 0 0 0,0 0 0 0 0,1-1 0 0 0,-1 1 0 0 0,0 0 0 0 0,0 0 0 0 0,1-1 1 0 0,-1 1-1 0 0,0-1 0 0 0,-2 0 0 0 0,3 0-65 0 0,0 0 1 0 0,0 0-1 0 0,-1 0 0 0 0,1 0 1 0 0,0 0-1 0 0,0 0 1 0 0,0 0-1 0 0,1-1 0 0 0,-1 1 1 0 0,0 0-1 0 0,0 0 1 0 0,1-1-1 0 0,-1 1 0 0 0,0 0 1 0 0,1-1-1 0 0,0 1 1 0 0,-1-1-1 0 0,1 1 0 0 0,0-1 1 0 0,0 1-1 0 0,-1-3 1 0 0,3-25-2453 0 0,5 0-4071 0 0,3-2-2458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5:59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13903 0 0,'1'2'1075'0'0,"3"8"-696"0"0,-3-7-244 0 0,0 0-1 0 0,0 0 0 0 0,0 0 1 0 0,0 0-1 0 0,0-1 1 0 0,-1 1-1 0 0,1 0 0 0 0,-1 0 1 0 0,0 0-1 0 0,0 0 1 0 0,-1 6-1 0 0,-15 74 7017 0 0,-10 38-2244 0 0,25-119-3347 0 0,10-13-2142 0 0,12-14 223 0 0,1 1 1 0 0,1 0-1 0 0,1 2 1 0 0,1 1 0 0 0,48-32-1 0 0,-8 11 282 0 0,-64 41-2 0 0,0 1 1 0 0,0-1 0 0 0,0 1-1 0 0,0-1 1 0 0,-1 0 0 0 0,1 0-1 0 0,0 0 1 0 0,0 1-1 0 0,-1-1 1 0 0,1 0 0 0 0,-1 0-1 0 0,1 0 1 0 0,0-1 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 9703 0 0,'-18'15'864'0'0,"-5"5"-696"0"0,-5 2-168 0 0,-1 1 0 0 0,-4 2 1728 0 0,-2 2 320 0 0,-2-1 56 0 0,-2-2 8 0 0,0-5-976 0 0,0-1-200 0 0,3-1-40 0 0,6-4-6560 0 0,1-3-1320 0 0</inkml:trace>
  <inkml:trace contextRef="#ctx0" brushRef="#br0" timeOffset="1">62 302 19551 0 0,'337'-4'11528'0'0,"-271"5"-10938"0"0,108-12 0 0 0,-129 5-463 0 0,-1-2 0 0 0,-1-1 0 0 0,59-23 0 0 0,-84 25-1162 0 0,0-1-1 0 0,24-16 1 0 0,-20 10-2768 0 0,27-23 0 0 0,-24 14-5693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0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17335 0 0,'-1'1'1332'0'0,"0"4"-1173"0"0,0 0-1 0 0,-1 0 1 0 0,0 0-1 0 0,0 0 0 0 0,0 0 1 0 0,-1 0-1 0 0,0-1 1 0 0,1 0-1 0 0,-1 1 1 0 0,-1-1-1 0 0,1 0 0 0 0,-1-1 1 0 0,0 1-1 0 0,-6 5 1 0 0,-9 6-1722 0 0,-38 21 0 0 0,53-33 1122 0 0,-50 28 922 0 0,66-32 3186 0 0,277-75 3234 0 0,-192 48-5911 0 0,-95 27-1294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0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12119 0 0,'-16'87'2000'0'0,"11"-62"-50"0"0,0 1 1 0 0,-1 26 0 0 0,6-46-995 0 0,0-1-1 0 0,1 1 0 0 0,-1-1 0 0 0,1 1 1 0 0,3 9-1 0 0,-3-13 156 0 0,9 4 184 0 0,-6-3-1045 0 0,-2-2-92 0 0,1 1 0 0 0,0-2 1 0 0,0 1-1 0 0,0 0 0 0 0,0-1 0 0 0,0 1 0 0 0,0-1 0 0 0,0 0 1 0 0,0 0-1 0 0,0 0 0 0 0,0 0 0 0 0,0-1 0 0 0,0 1 0 0 0,0-1 1 0 0,-1 1-1 0 0,1-1 0 0 0,0 0 0 0 0,0 0 0 0 0,0-1 1 0 0,3-2-1 0 0,5-2 57 0 0,0-1 0 0 0,-1 0 0 0 0,14-13 1 0 0,75-64 9 0 0,-85 72-225 0 0,1 0 0 0 0,22-14 0 0 0,-31 24 0 0 0,-4 2 0 0 0,58-8 0 0 0,-53 7 0 0 0,1-1 0 0 0,-1-1 0 0 0,1 1 0 0 0,9-6 0 0 0,4 1 0 0 0,-12 5 0 0 0,-1 5 0 0 0,-5 7 0 0 0,-8 12 0 0 0,1-12 0 0 0,0-5-95 0 0,-1-1 1 0 0,0 0-1 0 0,1 1 0 0 0,-2-1 1 0 0,1-1-1 0 0,0 1 0 0 0,-1-1 1 0 0,-7 4-1 0 0,-3 0-352 0 0,1-1 1 0 0,-19 5-1 0 0,-36 9-3720 0 0,23-5-3452 0 0,47-15 7580 0 0,-39 12-8072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1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9703 0 0,'0'0'748'0'0,"3"1"-492"0"0,9 6 538 0 0,0-1 0 0 0,-1 2 0 0 0,0-1 0 0 0,0 1 0 0 0,19 19-1 0 0,-3-3 2184 0 0,7 6 1118 0 0,17 13 483 0 0,-48-42-3866 0 0,7 7 727 0 0,-9-7-1370 0 0,-1-1 0 0 0,1 0 1 0 0,0 1-1 0 0,-1-1 0 0 0,1 0 0 0 0,-1 0 0 0 0,1 0 1 0 0,0 0-1 0 0,-1 1 0 0 0,1-1 0 0 0,-1 0 1 0 0,1 0-1 0 0,0 0 0 0 0,-1 0 0 0 0,1 0 0 0 0,0 0 1 0 0,-1-1-1 0 0,1 1 0 0 0,-1 0 0 0 0,1 0 0 0 0,0 0 1 0 0,-1 0-1 0 0,1-1 0 0 0,-1 1 0 0 0,1 0 0 0 0,-1-1 1 0 0,1 1-1 0 0,0 0 0 0 0,-1-1 0 0 0,0 1 0 0 0,1-1 1 0 0,-1 1-1 0 0,1-1 0 0 0,-1 1 0 0 0,0-1 0 0 0,1 1 1 0 0,-1-1-1 0 0,0 1 0 0 0,1-1 0 0 0,-1 0 0 0 0,4-5-27 0 0,-1-1-1 0 0,0 1 0 0 0,1-8 0 0 0,1 2 193 0 0,6-13-164 0 0,24-38-1 0 0,-30 55-56 0 0,1 0 1 0 0,0 1-1 0 0,1-1 1 0 0,-1 1-1 0 0,1 0 1 0 0,1 1-1 0 0,-1 0 1 0 0,10-6-1 0 0,3 0-13 0 0,1 1 0 0 0,0 1 0 0 0,1 1 0 0 0,25-7 0 0 0,92-16 0 0 0,-135 31 0 0 0,25-5 0 0 0,0 2 0 0 0,43-3 0 0 0,-63 7 0 0 0,1 1 0 0 0,0-1 0 0 0,-1 2 0 0 0,1-1 0 0 0,-1 1 0 0 0,0 1 0 0 0,10 3 0 0 0,-17-5 0 0 0,0-1 0 0 0,0 1 0 0 0,0 0 0 0 0,1 1 0 0 0,-1-1 0 0 0,-1 0 0 0 0,1 1 0 0 0,0-1 0 0 0,0 1 0 0 0,0-1 0 0 0,-1 1 0 0 0,1 0 0 0 0,-1 0 0 0 0,1 0 0 0 0,-1 0 0 0 0,0 0 0 0 0,0 0 0 0 0,0 0 0 0 0,0 0 0 0 0,0 1 0 0 0,0-1 0 0 0,-1 0 0 0 0,1 0 0 0 0,-1 1 0 0 0,1-1 0 0 0,-1 0 0 0 0,0 1 0 0 0,0-1 0 0 0,0 1 0 0 0,0-1 0 0 0,-1 0 0 0 0,1 1 0 0 0,-1 2 0 0 0,-1 0 0 0 0,0 0 0 0 0,0 0 0 0 0,0-1 0 0 0,0 1 0 0 0,-1-1 0 0 0,1 0 0 0 0,-1 1 0 0 0,-5 4 0 0 0,-32 32 0 0 0,28-31 0 0 0,-1 3 0 0 0,-1-1 0 0 0,0-1 0 0 0,-1 0 0 0 0,0-1 0 0 0,-1-1 0 0 0,0 0 0 0 0,-24 8 0 0 0,36-15-393 0 0,0-1 0 0 0,-1 0 1 0 0,0 0-1 0 0,1 0 0 0 0,-1-1 0 0 0,-7 1 0 0 0,7-1-410 0 0,1-1 0 0 0,-1 1-1 0 0,0-1 1 0 0,1 0 0 0 0,-1 0 0 0 0,1 0-1 0 0,0-1 1 0 0,-1 0 0 0 0,1 1-1 0 0,0-1 1 0 0,-4-3 0 0 0,-8-6-8000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1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8783 0 0,'0'0'674'0'0,"0"3"-438"0"0,-1 12 554 0 0,-1-1 1 0 0,-6 24 0 0 0,1 0 1722 0 0,-2 7 680 0 0,-21 63 0 0 0,-23 42 2876 0 0,48-137-5319 0 0,3-7-116 0 0,-4 8 97 0 0,5-6 2840 0 0,13-9-3523 0 0,2-3-48 0 0,0 0 0 0 0,19-7 0 0 0,-20 5 0 0 0,1 2 0 0 0,21-5 0 0 0,-19 7 0 0 0,-11 3 0 0 0,-1-1 0 0 0,1 1 0 0 0,-1 0 0 0 0,7 3 0 0 0,-10-4 0 0 0,0 0 0 0 0,0 1 0 0 0,0-1 0 0 0,0 1 0 0 0,1-1 0 0 0,-1 1 0 0 0,0-1 0 0 0,0 1 0 0 0,-1 0 0 0 0,1 0 0 0 0,1 0 0 0 0,-1 5 0 0 0,-1-5 0 0 0,0 1 0 0 0,0 0 0 0 0,1 0 0 0 0,-1 1 0 0 0,0-1 0 0 0,0 0 0 0 0,-1 0 0 0 0,1 1 0 0 0,0-1 0 0 0,-1 0 0 0 0,0 0 0 0 0,1 0 0 0 0,-1 0 0 0 0,0 1 0 0 0,0-1 0 0 0,0 0 0 0 0,0-1 0 0 0,0 1 0 0 0,-1 0 0 0 0,1 0 0 0 0,-3 2 0 0 0,-2 2 0 0 0,-1 0 0 0 0,0 0 0 0 0,-14 8 0 0 0,7-4 0 0 0,8-6-13 0 0,4-2-23 0 0,-1 0-1 0 0,0 0 1 0 0,0-1-1 0 0,0 1 1 0 0,1-1 0 0 0,-1 0-1 0 0,-1 0 1 0 0,1 0-1 0 0,0 0 1 0 0,-4 0 0 0 0,6 0-432 0 0,27-12-6321 0 0,-1 0-445 0 0,-4 1-510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1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16351 0 0,'0'0'97'0'0,"1"0"-1"0"0,0 0 0 0 0,0 0 1 0 0,-1 1-1 0 0,1-1 0 0 0,0 0 1 0 0,0 0-1 0 0,-1 0 1 0 0,1-1-1 0 0,0 1 0 0 0,0 0 1 0 0,-1 0-1 0 0,1 0 0 0 0,0 0 1 0 0,0-1-1 0 0,-1 1 1 0 0,1 0-1 0 0,0-1 0 0 0,9-3 1501 0 0,132-42 3552 0 0,-108 37-3622 0 0,0 1 0 0 0,50-4 1 0 0,-76 12-1116 0 0,1 1 0 0 0,0-1 0 0 0,0 1 0 0 0,14 4 0 0 0,-13-2-888 0 0,0-2 0 0 0,-1 1 0 0 0,11-1 0 0 0,-8-3-4767 0 0</inkml:trace>
  <inkml:trace contextRef="#ctx0" brushRef="#br0" timeOffset="1">250 1 11023 0 0,'-4'9'984'0'0,"1"1"-792"0"0,2 4-192 0 0,-2 0 728 0 0,0-2 952 0 0,1 2-824 0 0,-5-1 72 0 0,3-2 976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30 4519 0 0,'2'1'264'0'0,"-1"1"0"0"0,1 0 0 0 0,0 0 0 0 0,0 1-1 0 0,-1-1 1 0 0,0 0 0 0 0,1 0 0 0 0,-1 1-1 0 0,0-1 1 0 0,0 1 0 0 0,0-1 0 0 0,0 1-1 0 0,-1-1 1 0 0,1 1 0 0 0,-1 3 0 0 0,0-2 499 0 0,0 1 0 0 0,0-1 0 0 0,-1 1 1 0 0,0-1-1 0 0,0 0 0 0 0,0 0 0 0 0,0 1 0 0 0,-4 6 1 0 0,-6 10 714 0 0,-2 0 0 0 0,0-1 0 0 0,-1-1 0 0 0,-21 23 0 0 0,-8 7 454 0 0,-2-1-1 0 0,-2-3 1 0 0,-99 74 0 0 0,142-116-1828 0 0,-1 1 219 0 0,-1-1-1 0 0,1 1 1 0 0,0-1-1 0 0,-11 4 1 0 0,14-7-208 0 0,3-1-19 0 0,3-6-84 0 0,0 1 1 0 0,1 0-1 0 0,0-1 1 0 0,0 2 0 0 0,0-1-1 0 0,1 1 1 0 0,0 0-1 0 0,10-8 1 0 0,34-18-13 0 0,1 3 0 0 0,108-44 0 0 0,-102 51 0 0 0,-57 21 0 0 0,0 0 0 0 0,0 1 0 0 0,0-1 0 0 0,0 0 0 0 0,0 0 0 0 0,0 0 0 0 0,0 0 0 0 0,0 0 0 0 0,0 0 0 0 0,0 0 0 0 0,0 1 0 0 0,0-1 0 0 0,0 0 0 0 0,0 0 0 0 0,0 0 0 0 0,0 0 0 0 0,0 0 0 0 0,0 0 0 0 0,0 1 0 0 0,0-1 0 0 0,0 0 0 0 0,0 0 0 0 0,0 0 0 0 0,0 0 0 0 0,0 0 0 0 0,0 0 0 0 0,0 0 0 0 0,0 0 0 0 0,0 1 0 0 0,0-1 0 0 0,1 0 0 0 0,-1 0 0 0 0,0 0 0 0 0,0 0 0 0 0,0 0 0 0 0,0 0 0 0 0,0 0 0 0 0,0 0 0 0 0,0 0 0 0 0,0 0 0 0 0,1 0 0 0 0,-1 0 0 0 0,0 0 0 0 0,0 0 0 0 0,0 0 0 0 0,0 0 0 0 0,0 0 0 0 0,0 0 0 0 0,1 0 0 0 0,-1 0 0 0 0,0 0 0 0 0,0 0 0 0 0,0 0 0 0 0,0 0 0 0 0,0 0 0 0 0,0 0 0 0 0,0 0 0 0 0,1 0 0 0 0,-1 0 0 0 0,0 0 0 0 0,0 0 0 0 0,0 0 0 0 0,0 0 0 0 0,0 0 0 0 0,0-1 0 0 0,-4 9 0 0 0,4-8 0 0 0,-90 114-1504 0 0,45-43 1281 0 0,-62 133-1 0 0,96-178 494 0 0,11-24 403 0 0,2-3-484 0 0,5-5-226 0 0,1 0-1 0 0,-1 0 0 0 0,0 0 1 0 0,0-1-1 0 0,0-1 0 0 0,-1 1 1 0 0,7-12-1 0 0,10-11-183 0 0,30-32 0 0 0,13-14 704 0 0,-20 9-17 0 0,38-76 0 0 0,-74 126-576 0 0,6-11-42 0 0,-5 6-232 0 0,1 1 1 0 0,1 0 0 0 0,27-31-1 0 0,-22 37 203 0 0,-17 14 222 0 0,12-5 147 0 0,54-22 650 0 0,14-7 219 0 0,-59 23-1057 0 0,-6 3 0 0 0,24-10 0 0 0,-35 17 0 0 0,-1 1 0 0 0,1-1 0 0 0,0 1 0 0 0,-1 0 0 0 0,1 0 0 0 0,0 1 0 0 0,0-1 0 0 0,0 1 0 0 0,0 0 0 0 0,5 1 0 0 0,-8 0 0 0 0,0 0 0 0 0,0 0 0 0 0,0 0 0 0 0,0 0 0 0 0,0 0 0 0 0,0 0 0 0 0,-1 0 0 0 0,1 1 0 0 0,0-1 0 0 0,-1 1 0 0 0,1-1 0 0 0,-1 1 0 0 0,0 0 0 0 0,0 0 0 0 0,1-1 0 0 0,-1 1 0 0 0,0 0 0 0 0,0 0 0 0 0,-1 0 0 0 0,1 0 0 0 0,0 0 0 0 0,-1 0 0 0 0,1 4 0 0 0,2 4 0 0 0,-1 1 0 0 0,-1-1 0 0 0,1 15 0 0 0,-3-9 0 0 0,1-1 0 0 0,-2 1 0 0 0,0 0 0 0 0,-1 0 0 0 0,-1 0 0 0 0,-11 29 0 0 0,-46 85 0 0 0,59-126 0 0 0,-16 27 0 0 0,-1 0 0 0 0,-1-2 0 0 0,-2 0 0 0 0,-1-2 0 0 0,-1 0 0 0 0,-1-2 0 0 0,-1-1 0 0 0,-1 0 0 0 0,-1-3 0 0 0,-2 0 0 0 0,-43 23 0 0 0,67-40 0 0 0,-1-1 0 0 0,1 0 0 0 0,-1 0 0 0 0,0-1 0 0 0,-12 2 0 0 0,18-3 0 0 0,-1-1 0 0 0,1 0 0 0 0,-1 1 0 0 0,1-1 0 0 0,-1 0 0 0 0,1 0 0 0 0,-1 0 0 0 0,1 0 0 0 0,-1 0 0 0 0,1-1 0 0 0,-1 1 0 0 0,1 0 0 0 0,-1-1 0 0 0,1 1 0 0 0,-1-1 0 0 0,1 1 0 0 0,0-1 0 0 0,-1 0 0 0 0,1 0 0 0 0,0 0 0 0 0,-1 0 0 0 0,1 0 0 0 0,0 0 0 0 0,0 0 0 0 0,0 0 0 0 0,0 0 0 0 0,0 0 0 0 0,0 0 0 0 0,0-1 0 0 0,1 1 0 0 0,-1 0 0 0 0,0-1 0 0 0,0-1 0 0 0,-1-3 5 0 0,1-1-1 0 0,0 0 1 0 0,0 1-1 0 0,0-1 1 0 0,1 0 0 0 0,0 0-1 0 0,0 1 1 0 0,2-9-1 0 0,12-52-210 0 0,-9 51-461 0 0,0 0 0 0 0,0 0 0 0 0,1 1 0 0 0,1-1 0 0 0,12-17 0 0 0,-16 28 462 0 0,0 0-1 0 0,1 1 0 0 0,-1-1 0 0 0,1 1 0 0 0,0 0 1 0 0,1 0-1 0 0,-1 1 0 0 0,7-5 0 0 0,-7 6 171 0 0,-1 1 0 0 0,0-1 0 0 0,1 1 0 0 0,-1 0 0 0 0,0 0 0 0 0,1 0 0 0 0,0 0 0 0 0,-1 0 0 0 0,1 1 0 0 0,-1 0 0 0 0,1 0 0 0 0,0 0 0 0 0,-1 0 0 0 0,6 1 0 0 0,3 2 590 0 0,1 0 0 0 0,-1 0 0 0 0,0 2 0 0 0,22 10 0 0 0,43 30 2800 0 0,-45-25-3278 0 0,54 37 89 0 0,-60-38-132 0 0,1-1 1 0 0,1-1-1 0 0,0-2 0 0 0,41 17 0 0 0,-40-21-34 0 0,-17-8 0 0 0,-12-2 0 0 0,0-1 0 0 0,0 0 0 0 0,1 0 0 0 0,-1 0 0 0 0,0 0 0 0 0,0 0 0 0 0,0 0 0 0 0,1 0 0 0 0,-1 0 0 0 0,0 0 0 0 0,0 0 0 0 0,1 0 0 0 0,-1 0 0 0 0,0 0 0 0 0,0 0 0 0 0,0 0 0 0 0,1 0 0 0 0,-1-1 0 0 0,0 1 0 0 0,0 0 0 0 0,1 0 0 0 0,-1 0 0 0 0,0 0 0 0 0,0 0 0 0 0,0 0 0 0 0,0-1 0 0 0,1 1 0 0 0,-1 0 0 0 0,0 0 0 0 0,0 0 0 0 0,0 0 0 0 0,0-1 0 0 0,0 1 0 0 0,1 0 0 0 0,-1 0 0 0 0,0 0 0 0 0,0-1 0 0 0,0 1 0 0 0,0 0 0 0 0,0 0 0 0 0,0-1 0 0 0,0 1 0 0 0,0 0 0 0 0,0 0 0 0 0,0 0 0 0 0,0-1 0 0 0,0 1 0 0 0,0 0 0 0 0,0 0 0 0 0,0-1 0 0 0,0 1 0 0 0,0 0 0 0 0,0 0 0 0 0,0 0 0 0 0,0-1 0 0 0,-1 1 0 0 0,1 0 0 0 0,0 0 0 0 0,0 0 0 0 0,0-1 0 0 0,0 1 0 0 0,0 0 0 0 0,-1 0 0 0 0,1 0 0 0 0,0 0 0 0 0,0-1 0 0 0,-3-7-405 0 0,0-1 1 0 0,1 1-1 0 0,0-1 1 0 0,1 0-1 0 0,0 0 0 0 0,0 0 1 0 0,1 0-1 0 0,0 0 1 0 0,3-14-1 0 0,0 4-1659 0 0,2 0-1 0 0,0 0 1 0 0,11-25-1 0 0,-4 10-6775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46:03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6 10879 0 0,'3'-1'839'0'0,"8"-1"-199"0"0,0 1-1 0 0,22 0 1 0 0,-30 1-77 0 0,1 1 0 0 0,-1 0 0 0 0,1 1-1 0 0,-1-1 1 0 0,1 0 0 0 0,-1 1 0 0 0,0 0 0 0 0,0 0 0 0 0,0 0 0 0 0,0 0 0 0 0,0 0 0 0 0,3 4 0 0 0,-2-2-54 0 0,0 0 0 0 0,-1 1 0 0 0,1-1 0 0 0,-1 1 0 0 0,0 0 0 0 0,0 0-1 0 0,-1 0 1 0 0,1 1 0 0 0,-1-1 0 0 0,0 0 0 0 0,-1 1 0 0 0,1 0 0 0 0,-1-1 0 0 0,0 1 0 0 0,-1 0 0 0 0,1-1-1 0 0,-1 1 1 0 0,-1 8 0 0 0,0 5 5 0 0,-2 1-1 0 0,0 0 0 0 0,-11 37 1 0 0,7-36-505 0 0,-1-1 0 0 0,-1 0 1 0 0,-1 0-1 0 0,-15 23 1 0 0,-56 70 23 0 0,20-30-24 0 0,59-76-9 0 0,5-7 0 0 0,7-5 0 0 0,7-8 0 0 0,27-25 0 0 0,6-5 0 0 0,-35 32 0 0 0,1 0 0 0 0,1 1 0 0 0,22-10 0 0 0,-33 18 0 0 0,0-1 0 0 0,1 1 0 0 0,-1 0 0 0 0,1 0 0 0 0,-1 1 0 0 0,1 0 0 0 0,0 0 0 0 0,0 1 0 0 0,-1-1 0 0 0,1 1 0 0 0,0 1 0 0 0,11 1 0 0 0,-6 3 0 0 0,-3 2 0 0 0,-6-3 0 0 0,-1 0 0 0 0,0 0 0 0 0,-1 0 0 0 0,1 0 0 0 0,-1 1 0 0 0,2 7 0 0 0,-2-7 0 0 0,0-1 0 0 0,1 1 0 0 0,0 0 0 0 0,3 8 0 0 0,-4-12 0 0 0,0 1 0 0 0,0-1 0 0 0,0 0 0 0 0,0 1 0 0 0,0-1 0 0 0,0 0 0 0 0,1 0 0 0 0,-1 0 0 0 0,0 0 0 0 0,1 0 0 0 0,-1 0 0 0 0,1 0 0 0 0,-1-1 0 0 0,1 1 0 0 0,-1 0 0 0 0,1-1 0 0 0,-1 1 0 0 0,4 0 0 0 0,4 0 0 0 0,0-1 0 0 0,0 1 0 0 0,0-1 0 0 0,1-1 0 0 0,16-2 0 0 0,47-15 0 0 0,-48 11 0 0 0,74-15 0 0 0,-84 20 0 0 0,1 0 0 0 0,0 1 0 0 0,0 1 0 0 0,21 2 0 0 0,-12 0 0 0 0,0 2 0 0 0,-1 1 0 0 0,1 1 0 0 0,-1 1 0 0 0,-1 1 0 0 0,0 2 0 0 0,0 0 0 0 0,34 20 0 0 0,-12-5 0 0 0,-36-22 0 0 0,0 2 0 0 0,0-1 0 0 0,-1 1 0 0 0,0 0 0 0 0,0 0 0 0 0,0 1 0 0 0,-1 0 0 0 0,0 1 0 0 0,10 11 0 0 0,-16-16 0 0 0,0 0 0 0 0,0-1 0 0 0,-1 1 0 0 0,1 0 0 0 0,0 0 0 0 0,-1 0 0 0 0,0 0 0 0 0,1 0 0 0 0,-1 0 0 0 0,0 0 0 0 0,0 0 0 0 0,0 0 0 0 0,0 0 0 0 0,0 0 0 0 0,-1 0 0 0 0,1 0 0 0 0,-1 0 0 0 0,1 0 0 0 0,-1 0 0 0 0,0 0 0 0 0,0-1 0 0 0,1 1 0 0 0,-3 2 0 0 0,-1 3 0 0 0,0-1 0 0 0,0 1 0 0 0,-1-1 0 0 0,-8 9 0 0 0,-6 3 0 0 0,-1-1 0 0 0,0 0 0 0 0,-34 20 0 0 0,-72 33 0 0 0,63-36 0 0 0,-33 15 0 0 0,-179 64 0 0 0,263-108 100 0 0,8-3-219 0 0,0 0-1 0 0,0-1 0 0 0,0 1 0 0 0,0-1 1 0 0,0 0-1 0 0,-1 0 0 0 0,1 0 1 0 0,0-1-1 0 0,-1 0 0 0 0,1 1 0 0 0,0-2 1 0 0,-7 0-1 0 0,10 1-325 0 0,1 0-1 0 0,-1 0 1 0 0,0 0-1 0 0,1-1 1 0 0,-10-17-15096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2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8 168 4031 0 0,'0'0'306'0'0,"0"0"-298"0"0,-1 0 0 0 0,1 0 0 0 0,0 0 0 0 0,0 0 0 0 0,-1 1-1 0 0,1-1 1 0 0,0 0 0 0 0,0 0 0 0 0,-1 0 0 0 0,1 0 0 0 0,0 0 0 0 0,0 0 0 0 0,-1 0 0 0 0,1 0 0 0 0,0 0 0 0 0,0 0 0 0 0,-1 0 0 0 0,1 0 0 0 0,0-1 0 0 0,0 1 0 0 0,-1 0 0 0 0,1 0 0 0 0,0 0 0 0 0,0 0-1 0 0,-1-1 1 0 0,1 1 54 0 0,0-1-1 0 0,0 0 0 0 0,-1 0 0 0 0,1 1 0 0 0,0-1 0 0 0,0 0 0 0 0,0 0 0 0 0,0 1 0 0 0,0-1 0 0 0,0 0 0 0 0,0 0 0 0 0,1 0 0 0 0,-1 1 0 0 0,0-1 1 0 0,0 0-1 0 0,1-1 0 0 0,7-17 1216 0 0,-5 10-971 0 0,-2 7-268 0 0,0 1 0 0 0,-1-1 1 0 0,1 0-1 0 0,0 0 0 0 0,0 1 1 0 0,0-1-1 0 0,1 0 0 0 0,-1 1 0 0 0,0-1 1 0 0,1 1-1 0 0,-1 0 0 0 0,0-1 1 0 0,1 1-1 0 0,0 0 0 0 0,-1 0 0 0 0,1 0 1 0 0,0 0-1 0 0,-1 0 0 0 0,1 0 1 0 0,0 1-1 0 0,0-1 0 0 0,0 0 1 0 0,0 1-1 0 0,0 0 0 0 0,0-1 0 0 0,0 1 1 0 0,0 0-1 0 0,0 0 0 0 0,3 1 1 0 0,3-1 486 0 0,-1 1 1 0 0,0 1 0 0 0,0-1 0 0 0,0 1-1 0 0,0 0 1 0 0,11 6 0 0 0,6 3 3244 0 0,1-1 0 0 0,36 8 0 0 0,-38-12-2613 0 0,0-2 1 0 0,1-1 0 0 0,0-1-1 0 0,0-1 1 0 0,35-2 0 0 0,265-32 367 0 0,-39 4-533 0 0,87 10-992 0 0,-83 32 0 0 0,75 11 0 0 0,-319-22 0 0 0,102 5 0 0 0,276 18 0 0 0,-308-15 0 0 0,190-7 0 0 0,-300-3 0 0 0,193-16 0 0 0,7-2 0 0 0,6 0 0 0 0,201-20 0 0 0,-390 37-528 0 0,-1-1 1 0 0,0-1-1 0 0,28-7 0 0 0,-35 5-625 0 0,0 1 0 0 0,0-2 1 0 0,-1 0-1 0 0,0 0 0 0 0,22-15 0 0 0,-16 7-9043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10 4287 0 0,'23'-1'384'0'0,"3"-2"-312"0"0,1 0-72 0 0,0 2 0 0 0,0-1 2480 0 0,-2 2 480 0 0,-3 3 96 0 0,-3 4 16 0 0,-2 1-1128 0 0,-5 2-232 0 0,-3 3-48 0 0,-2-2 648 0 0,-3 9-2152 0 0,-4 1-6568 0 0,-3-1-1312 0 0</inkml:trace>
  <inkml:trace contextRef="#ctx0" brushRef="#br0" timeOffset="1">1 437 16759 0 0,'3'1'167'0'0,"1"-1"0"0"0,0 0-1 0 0,-1 0 1 0 0,1 0 0 0 0,-1 0-1 0 0,1 0 1 0 0,0-1-1 0 0,-1 1 1 0 0,1-1 0 0 0,-1 0-1 0 0,7-3 1 0 0,9-1 1027 0 0,120-37 9577 0 0,-81 20-8760 0 0,-55 21-2007 0 0,10-4 10 0 0,25-5 0 0 0,-30 8-14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3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 67 9127 0 0,'1'-7'150'0'0,"0"1"0"0"0,0 0 0 0 0,0 0 0 0 0,1 0 0 0 0,0 0 0 0 0,3-7 0 0 0,-2 5 48 0 0,-2 7 11 0 0,0 0-1 0 0,0 0 0 0 0,-1 1 0 0 0,1-1 0 0 0,0 0 0 0 0,0 1 1 0 0,0-1-1 0 0,0 1 0 0 0,0-1 0 0 0,0 1 0 0 0,0 0 1 0 0,0-1-1 0 0,0 1 0 0 0,0 0 0 0 0,0-1 0 0 0,0 1 1 0 0,0 0-1 0 0,0 0 0 0 0,0 0 0 0 0,2 0 0 0 0,-1 2 192 0 0,-1 0 0 0 0,1 0-1 0 0,-1 0 1 0 0,0 1 0 0 0,1-1-1 0 0,-1 0 1 0 0,0 1-1 0 0,0-1 1 0 0,0 1 0 0 0,-1-1-1 0 0,1 0 1 0 0,-1 1 0 0 0,1 4-1 0 0,1 36 1479 0 0,-2-37-1540 0 0,-2 23 474 0 0,-1-1 0 0 0,-1 0-1 0 0,-1-1 1 0 0,-2 1 0 0 0,0-1 0 0 0,-2-1 0 0 0,-1 1 0 0 0,-16 27-1 0 0,14-30-239 0 0,5-10-3 0 0,0 1-1 0 0,0 0 1 0 0,-6 25 0 0 0,12-39-565 0 0,1 0 1 0 0,0 1-1 0 0,0-1 0 0 0,-1 0 1 0 0,1 1-1 0 0,0-1 0 0 0,0 0 0 0 0,0 1 1 0 0,1-1-1 0 0,-1 0 0 0 0,0 0 1 0 0,1 2-1 0 0,4 3-4 0 0,-2-5 0 0 0,0-1 0 0 0,1 1 0 0 0,-1 0 0 0 0,0-1 0 0 0,0 0 0 0 0,0 0 0 0 0,0 0 0 0 0,1 0 0 0 0,-1 0 0 0 0,0-1 0 0 0,0 1 0 0 0,0-1 0 0 0,0 0 0 0 0,3-1 0 0 0,8-3 0 0 0,23-12 0 0 0,-30 13 0 0 0,7-3 0 0 0,70-37 0 0 0,-70 35 0 0 0,0-1 0 0 0,0 0 0 0 0,19-18 0 0 0,9-11-13 0 0,-52 37-2427 0 0,-14 3-3083 0 0,7 2-1551 0 0,0 0-628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3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12 218 10191 0 0,'-7'0'12281'0'0,"4"-3"-12122"0"0,2 3-42 0 0,1-1 1 0 0,0 1-1 0 0,0 0 0 0 0,0-1 1 0 0,0 1-1 0 0,0-1 0 0 0,0 1 1 0 0,0 0-1 0 0,0-1 0 0 0,0 1 0 0 0,0-1 1 0 0,0 1-1 0 0,0-1 0 0 0,0 1 1 0 0,0 0-1 0 0,0-1 0 0 0,0 1 1 0 0,0-1-1 0 0,0 1 0 0 0,0 0 0 0 0,1-1 1 0 0,-1 1-1 0 0,0-1 0 0 0,0 1 1 0 0,0 0-1 0 0,1-1 0 0 0,-1 1 1 0 0,0 0-1 0 0,1-1 0 0 0,-1 1 0 0 0,0 0 1 0 0,1 0-1 0 0,-1-1 0 0 0,0 1 1 0 0,1 0-1 0 0,-1 0 0 0 0,0 0 1 0 0,1-1-1 0 0,0 1 0 0 0,20-10 2274 0 0,-16 8-2021 0 0,319-157 2313 0 0,-312 152-2726 0 0,-6 4-28 0 0,-1 0-1 0 0,1 0 0 0 0,-1 0 0 0 0,7-7 1 0 0,-12 10-152 0 0,-5 25-20873 0 0,3-18 20418 0 0,0 1 0 0 0,0 0 0 0 0,1 0-1 0 0,-1 15 1 0 0,2-12 1871 0 0,0 0 0 0 0,5 21 0 0 0,2-3 6580 0 0,18 49-1 0 0,-5-22-1895 0 0,-15-39-6102 0 0,4 22 0 0 0,17 143 785 0 0,-11-96-1683 0 0,-9-59 498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4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9 279 12207 0 0,'-8'3'3074'0'0,"10"-10"975"0"0,0 3-3177 0 0,1 0-1 0 0,-1 0 1 0 0,1 1 0 0 0,0-1 0 0 0,0 1 0 0 0,0-1-1 0 0,0 1 1 0 0,1 0 0 0 0,6-4 0 0 0,38-22 3366 0 0,-43 26-4068 0 0,8-3-111 0 0,20-12 67 0 0,65-25 0 0 0,-73 35-126 0 0,121-45 0 0 0,-143 51-7 0 0,-1 1 1 0 0,1 0-1 0 0,-1-1 1 0 0,1 0-1 0 0,-1 1 0 0 0,0-1 1 0 0,0 0-1 0 0,0 0 1 0 0,0 0-1 0 0,0-1 0 0 0,0 1 1 0 0,0 0-1 0 0,-1-1 1 0 0,1 1-1 0 0,1-5 0 0 0,-3 6-29 0 0,0 0-1 0 0,1 0 0 0 0,-1 0 0 0 0,0 0 1 0 0,0 0-1 0 0,0 0 0 0 0,0 0 1 0 0,0 0-1 0 0,0 0 0 0 0,0 0 0 0 0,0 0 1 0 0,0 0-1 0 0,0 0 0 0 0,-1 0 1 0 0,1 0-1 0 0,0 0 0 0 0,-1 0 0 0 0,0-1 1 0 0,0 0-66 0 0,1 1 0 0 0,-2 0 0 0 0,1 0 0 0 0,0 0 0 0 0,0 0 0 0 0,0 0 1 0 0,0 0-1 0 0,-1 0 0 0 0,1 0 0 0 0,0 1 0 0 0,-1-1 0 0 0,1 0 0 0 0,-1 1 0 0 0,1-1 1 0 0,-4 0-1 0 0,-10-1-7318 0 0,-5 0-2431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4.6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11287 0 0,'3'1'11068'0'0,"9"0"-10628"0"0,0 2 0 0 0,-1 0 0 0 0,1 0 0 0 0,-1 1 0 0 0,1 1 0 0 0,-1 0 0 0 0,0 0-1 0 0,-1 1 1 0 0,1 1 0 0 0,-1-1 0 0 0,0 2 0 0 0,8 7 0 0 0,-7-5 29 0 0,0 1 1 0 0,-1-1-1 0 0,-1 2 0 0 0,0-1 1 0 0,0 1-1 0 0,-1 0 0 0 0,-1 1 0 0 0,0 0 1 0 0,9 25-1 0 0,-14-31-469 0 0,1 1 0 0 0,-2 0 0 0 0,1 0 0 0 0,-1 1 0 0 0,0-1 0 0 0,-1 0 0 0 0,0 0 0 0 0,0 0 0 0 0,-1 0 0 0 0,0 1 0 0 0,-1-1 0 0 0,1 0 0 0 0,-1 0 0 0 0,-1-1 0 0 0,0 1 0 0 0,0 0 0 0 0,0-1 0 0 0,-6 8 0 0 0,3-5 0 0 0,0-1 0 0 0,-1-1 0 0 0,0 1 0 0 0,-1-1 0 0 0,1 0 0 0 0,-2-1 0 0 0,1 0 0 0 0,-1 0 0 0 0,0-1 0 0 0,0 0 0 0 0,-1-1 0 0 0,-19 9 0 0 0,-37 8 0 0 0,76-21 0 0 0,9-1 0 0 0,133-14 0 0 0,79-3 0 0 0,-113 16-781 0 0,-35 1-3343 0 0,100-12 1 0 0,-154 8-6073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5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0 220 23095 0 0,'1'-5'317'0'0,"-1"1"-1"0"0,1 0 1 0 0,-1 0-1 0 0,1-1 1 0 0,0 1-1 0 0,1 0 1 0 0,-1 0-1 0 0,1 0 1 0 0,0 0-1 0 0,-1 0 1 0 0,2 1-1 0 0,-1-1 1 0 0,0 0-1 0 0,1 1 1 0 0,0 0-1 0 0,0-1 1 0 0,3-2-1 0 0,23-14 2870 0 0,-10 8-2540 0 0,-14 9-624 0 0,0 0 0 0 0,1 0-1 0 0,-1 0 1 0 0,1 1 0 0 0,6-2-1 0 0,18-9-8 0 0,-23 10-13 0 0,0 0 0 0 0,0 0 0 0 0,0 1 0 0 0,1 0 0 0 0,-1 0 0 0 0,1 1 0 0 0,-1 0 0 0 0,12 0 0 0 0,-8 0 0 0 0,-9 1 0 0 0,-1-1 0 0 0,1 1 0 0 0,0-1 0 0 0,0 0 0 0 0,-1 1 0 0 0,1-1 0 0 0,-1 0 0 0 0,1 0 0 0 0,0 0 0 0 0,-1 0 0 0 0,0 0 0 0 0,1 0 0 0 0,1-2 0 0 0,-2 2 0 0 0,1-1 0 0 0,-1 1 0 0 0,1 0 0 0 0,0-1 0 0 0,-1 1 0 0 0,1 0 0 0 0,0 0 0 0 0,0 1 0 0 0,0-1 0 0 0,2-1 0 0 0,-2 2 0 0 0,-1-1 0 0 0,1 1 0 0 0,-1-1 0 0 0,1 0 0 0 0,-1 1 0 0 0,1-1 0 0 0,-1 0 0 0 0,0 0 0 0 0,1 0 0 0 0,0-1 0 0 0,-1 1 0 0 0,0 0 0 0 0,0 0 0 0 0,1 0 0 0 0,-1 0 0 0 0,0 1 0 0 0,0-1 0 0 0,1 0 0 0 0,-1 1 0 0 0,0-1 0 0 0,3 0 0 0 0,-3 1-107 0 0,-1 0 0 0 0,1 0 0 0 0,-1-1 0 0 0,1 1 0 0 0,-1 0 0 0 0,1 0 0 0 0,-1 0 0 0 0,1-1 0 0 0,-1 1 0 0 0,0 0 0 0 0,1 0 0 0 0,-1-1 0 0 0,0 1 0 0 0,1 0 0 0 0,-1-1 0 0 0,0 1 0 0 0,1-1 0 0 0,-1 1 0 0 0,0 0 0 0 0,1-1 0 0 0,-1 1 0 0 0,0-1 0 0 0,0 1 0 0 0,0-1 0 0 0,0 1 0 0 0,1-1 0 0 0,-1 1-1 0 0,0-1 1 0 0,0 1 0 0 0,0-1 0 0 0,0 0 0 0 0,0 1-139 0 0,0-1 0 0 0,0 1 0 0 0,0-1 0 0 0,0 1 0 0 0,0-1 0 0 0,1 1 0 0 0,-1-1 0 0 0,0 1 0 0 0,0-1 0 0 0,0 1 0 0 0,1-1 0 0 0,-1 1 0 0 0,0-1 0 0 0,1 1 0 0 0,-1 0 0 0 0,1-1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5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23 158 11719 0 0,'4'-7'7508'0'0,"-4"7"-7415"0"0,5 3 2184 0 0,-3-2-2025 0 0,-2 0 1 0 0,1 0-1 0 0,0-1 1 0 0,0 1-1 0 0,0 0 1 0 0,0 0 0 0 0,0 0-1 0 0,-1 0 1 0 0,1 0-1 0 0,0 0 1 0 0,0 1-1 0 0,8 11 1988 0 0,-2-5-1743 0 0,0 0 1 0 0,0 1-1 0 0,-1-1 0 0 0,-1 1 0 0 0,0 0 1 0 0,0 1-1 0 0,6 16 0 0 0,18 77 476 0 0,-15-46-496 0 0,36 142-14 0 0,-37-154-453 0 0,-4-12-11 0 0,19 47 1 0 0,-27-79 0 0 0,0 0 0 0 0,-1 1 0 0 0,1-1 0 0 0,-1 0 0 0 0,1 1 0 0 0,-1-1 0 0 0,1 1 0 0 0,-1-1 0 0 0,0 1 0 0 0,0-1 0 0 0,0 1 0 0 0,0-1 0 0 0,0 1 0 0 0,0-1 0 0 0,0 1 0 0 0,0-1 0 0 0,-1 1 0 0 0,0 1 0 0 0,1-2 0 0 0,-1 0 0 0 0,1-1 0 0 0,-1 1 0 0 0,1-1 0 0 0,-1 1 0 0 0,1-1 0 0 0,-1 1 0 0 0,0-1 0 0 0,1 1 0 0 0,-1-1 0 0 0,0 0 0 0 0,0 1 0 0 0,1-1 0 0 0,-1 0 0 0 0,0 1 0 0 0,1-1 0 0 0,-2 0 0 0 0,-2 1 0 0 0,1-1 0 0 0,0 0 0 0 0,0 0 0 0 0,-1 0 0 0 0,1-1 0 0 0,-4 0 0 0 0,-9-1 0 0 0,-64-14 0 0 0,69 13 0 0 0,0-1 0 0 0,0 0 0 0 0,0 0 0 0 0,-19-11 0 0 0,9 0 0 0 0,18 11 0 0 0,-5-6 0 0 0,6 6-2 0 0,1 1 1 0 0,-1 0-1 0 0,1-1 0 0 0,0 1 0 0 0,1 0 1 0 0,-1-1-1 0 0,0 1 0 0 0,1-1 0 0 0,0 1 1 0 0,0-1-1 0 0,0 0 0 0 0,0 1 1 0 0,1-1-1 0 0,-1 1 0 0 0,1-1 0 0 0,0 1 1 0 0,0 0-1 0 0,2-5 0 0 0,3-6-24 0 0,0 1-1 0 0,1 0 1 0 0,9-13 0 0 0,-4 8-25 0 0,13-19-1609 0 0,-9 15-5994 0 0,-3 2-2339 0 0</inkml:trace>
  <inkml:trace contextRef="#ctx0" brushRef="#br0" timeOffset="1">480 0 13391 0 0,'-3'4'1184'0'0,"1"3"-944"0"0,0-3-240 0 0,-1 1 0 0 0,-1-1 2096 0 0,0 0 368 0 0,0 3 80 0 0,3 1 16 0 0,-2 0-1832 0 0,0-1-368 0 0,2 0-72 0 0,-1 2-8 0 0,1-1-512 0 0,2 2-7232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5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90 4831 0 0,'-1'1'375'0'0,"-2"2"-149"0"0,1-1 0 0 0,-1 1 1 0 0,0-1-1 0 0,-1 1 0 0 0,1-1 0 0 0,-22 7 14954 0 0,25-9-15090 0 0,0 0-1 0 0,-1 0 1 0 0,1-1-1 0 0,0 1 0 0 0,0 0 1 0 0,0 0-1 0 0,0 0 1 0 0,-1 0-1 0 0,1 0 1 0 0,0 0-1 0 0,0 0 1 0 0,0 0-1 0 0,0 0 0 0 0,0 0 1 0 0,-1-1-1 0 0,1 1 1 0 0,0 0-1 0 0,0 0 1 0 0,0 0-1 0 0,0 0 1 0 0,0 0-1 0 0,0-1 0 0 0,0 1 1 0 0,0 0-1 0 0,0 0 1 0 0,0 0-1 0 0,-1 0 1 0 0,1-1-1 0 0,0 1 1 0 0,0 0-1 0 0,0 0 1 0 0,0 0-1 0 0,0 0 0 0 0,0-1 1 0 0,0 1-1 0 0,0 0 1 0 0,0 0-1 0 0,0 0 1 0 0,1-1-1 0 0,-1 1 1 0 0,0 0-1 0 0,0 0 0 0 0,0 0 1 0 0,0 0-1 0 0,0 0 1 0 0,0-1-1 0 0,0 1 1 0 0,0 0-1 0 0,0 0 1 0 0,0 0-1 0 0,1 0 1 0 0,4-9 2015 0 0,6 1-952 0 0,0 0-1 0 0,20-10 0 0 0,-14 8-726 0 0,64-40-119 0 0,-70 46-2810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6.1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0 6735 0 0,'-1'3'195'0'0,"1"1"0"0"0,-1-1-1 0 0,0 0 1 0 0,0 1 0 0 0,0-1-1 0 0,-1 0 1 0 0,1 0 0 0 0,-1 0 0 0 0,0 0-1 0 0,1 0 1 0 0,-1 0 0 0 0,-3 3-1 0 0,-10 15 4125 0 0,8-6-1855 0 0,0 1 1 0 0,1-1 0 0 0,0 1 0 0 0,-6 33-1 0 0,11-48-1980 0 0,1 0-451 0 0,0-1 0 0 0,1 1-1 0 0,-1-1 1 0 0,0 1-1 0 0,0-1 1 0 0,0 1 0 0 0,0-1-1 0 0,1 1 1 0 0,-1-1 0 0 0,0 1-1 0 0,1-1 1 0 0,-1 0-1 0 0,0 1 1 0 0,1-1 0 0 0,-1 0-1 0 0,0 1 1 0 0,1-1-1 0 0,-1 0 1 0 0,0 1 0 0 0,1-1-1 0 0,-1 0 1 0 0,1 0-1 0 0,-1 0 1 0 0,1 1 0 0 0,-1-1-1 0 0,1 0 1 0 0,-1 0 0 0 0,1 0-1 0 0,-1 0 1 0 0,1 0-1 0 0,-1 0 1 0 0,1 0 0 0 0,-1 0-1 0 0,1 0 1 0 0,-1 0-1 0 0,1 0 1 0 0,-1 0 0 0 0,1 0-1 0 0,-1 0 1 0 0,0 0-1 0 0,1-1 1 0 0,-1 1 0 0 0,1 0-1 0 0,22-9-123 0 0,39-38-832 0 0,-22 16 182 0 0,-15 15 404 0 0,-18 13 389 0 0,-1-1 0 0 0,0 0 0 0 0,12-10 0 0 0,-14 9 1944 0 0,2 32 496 0 0,-11 26-1770 0 0,2-30-184 0 0,1 0 0 0 0,3 42 0 0 0,1-43-538 0 0,1-1 0 0 0,1 0 0 0 0,1 0 0 0 0,1 0 0 0 0,0-1 0 0 0,15 30 0 0 0,-15-38 0 0 0,2 1 0 0 0,-1-1 0 0 0,1-1 0 0 0,1 1 0 0 0,0-1 0 0 0,1-1 0 0 0,0 0 0 0 0,1 0 0 0 0,0-1 0 0 0,21 14 0 0 0,-18-15 0 0 0,29 13 0 0 0,-39-19 0 0 0,0 0 0 0 0,0-1 0 0 0,0 0 0 0 0,0 0 0 0 0,1 0 0 0 0,-1 0 0 0 0,1-1 0 0 0,-1 1 0 0 0,0-1 0 0 0,1 0 0 0 0,-1 0 0 0 0,6-2 0 0 0,-8 2-8 0 0,0-1 1 0 0,0 0-1 0 0,0 0 1 0 0,0 0-1 0 0,0 0 0 0 0,0 0 1 0 0,0-1-1 0 0,0 1 1 0 0,-1 0-1 0 0,1-1 0 0 0,0 1 1 0 0,-1-1-1 0 0,1 0 1 0 0,-1 0-1 0 0,0 1 1 0 0,0-1-1 0 0,1 0 0 0 0,-1 0 1 0 0,0 0-1 0 0,-1 0 1 0 0,1 0-1 0 0,1-4 0 0 0,-2 1-694 0 0,0 1-1 0 0,0 0 0 0 0,0-1 1 0 0,-1 1-1 0 0,-1-6 0 0 0,-5-11-8710 0 0,3 10 1193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6.5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305 143 2759 0 0,'-72'-3'439'0'0,"48"1"2265"0"0,0 1 0 0 0,0 1 0 0 0,-47 6 0 0 0,34 0 1142 0 0,-16 4 9169 0 0,63-16-12015 0 0,18-4-669 0 0,28-6 0 0 0,-1 1-101 0 0,73-27-230 0 0,-66 19 0 0 0,-35 12 0 0 0,1 2 0 0 0,0 0 0 0 0,42-7 0 0 0,-66 16 0 0 0,-2-1 0 0 0,0 1 0 0 0,0 0 0 0 0,-1-1 0 0 0,1 1 0 0 0,0 0 0 0 0,0 0 0 0 0,-1 0 0 0 0,1 1 0 0 0,0-1 0 0 0,0 0 0 0 0,-1 1 0 0 0,1-1 0 0 0,0 1 0 0 0,-1-1 0 0 0,4 2 0 0 0,-5-1 0 0 0,5 0 0 0 0,0 10 0 0 0,-3-4 0 0 0,-1 1 0 0 0,0-1 0 0 0,-1 0 0 0 0,1 0 0 0 0,-2 1 0 0 0,1-1 0 0 0,-1 0 0 0 0,0 1 0 0 0,-4 12 0 0 0,-3 7 0 0 0,-13 31 0 0 0,16-48 0 0 0,-6 16 0 0 0,-1-1 0 0 0,-1 0 0 0 0,-24 33 0 0 0,25-41 0 0 0,0-2 0 0 0,-1 0 0 0 0,-1 0 0 0 0,0-1 0 0 0,-28 19 0 0 0,25-22-2111 0 0,-2-5-4806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0:26.9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23439 0 0,'0'0'9297'0'0,"1"1"-9270"0"0,3 4-1479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39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37 5959 0 0,'0'0'458'0'0,"1"0"-301"0"0,35-9 7930 0 0,-10 3-3974 0 0,34-12 1317 0 0,-56 17-4874 0 0,1 0 0 0 0,-1 1-1 0 0,0-1 1 0 0,0 1 0 0 0,5 0-1 0 0,-7 0 130 0 0,-2 1-610 0 0,1 0 0 0 0,-1 1 0 0 0,0-1 0 0 0,0 0 0 0 0,0 0 0 0 0,0 0 0 0 0,-1 0 0 0 0,1 1 0 0 0,0-1 0 0 0,0 0 0 0 0,-1 0 0 0 0,0 2 0 0 0,-4 6 56 0 0,0 0 0 0 0,-1-1 0 0 0,-1 1 0 0 0,1-1 0 0 0,-1-1 0 0 0,-1 1 0 0 0,-9 7 0 0 0,-22 14-2407 0 0,0-4-6020 0 0,19-14-187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2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0 225 9615 0 0,'0'0'1288'0'0,"8"-11"5090"0"0,18-27-2139 0 0,7-27-2114 0 0,0 1-1339 0 0,-29 56-701 0 0,-1 3 4 0 0,0 0 1 0 0,0 1-1 0 0,0-1 1 0 0,5-4 0 0 0,-8 8-24 0 0,1 0 1 0 0,0 0 0 0 0,0 0 0 0 0,0 0 0 0 0,0 1 0 0 0,1-1 0 0 0,-1 0-1 0 0,0 1 1 0 0,0-1 0 0 0,0 1 0 0 0,0-1 0 0 0,1 1 0 0 0,-1 0 0 0 0,0-1 0 0 0,0 1-1 0 0,1 0 1 0 0,-1 0 0 0 0,0 0 0 0 0,1 0 0 0 0,-1 0 0 0 0,0 0 0 0 0,0 0 0 0 0,2 1-1 0 0,0 0 121 0 0,0 1 0 0 0,-1-1-1 0 0,1 1 1 0 0,-1 0-1 0 0,1 0 1 0 0,-1 0 0 0 0,0 0-1 0 0,1 1 1 0 0,-1-1 0 0 0,2 4-1 0 0,0-2-99 0 0,106 112 2424 0 0,-37-42-1283 0 0,-68-70-1212 0 0,0 0 0 0 0,0 0 0 0 0,0 0 0 0 0,0-1 0 0 0,0 0 0 0 0,1 0 0 0 0,0 0 0 0 0,5 2 0 0 0,-10-5-65 0 0,0 1 1 0 0,0-1-1 0 0,0 0 1 0 0,0 0-1 0 0,0 0 1 0 0,0 0-1 0 0,0 0 0 0 0,0 0 1 0 0,0 0-1 0 0,0 0 1 0 0,0 0-1 0 0,0 0 1 0 0,0 0-1 0 0,0-1 0 0 0,0 1 1 0 0,0 0-1 0 0,0-1 1 0 0,0 1-1 0 0,1-2 1 0 0,7-5-2803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5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 9271 0 0,'5'27'847'0'0,"3"9"749"0"0,0-13 2249 0 0,-6-14-3101 0 0,1 0-1 0 0,-1-1 1 0 0,0 1-1 0 0,-1 0 0 0 0,0 0 1 0 0,-1 10-1 0 0,3 16 406 0 0,0 11 815 0 0,-6 92-1 0 0,1-102-1115 0 0,-35 373 3497 0 0,10-146-3154 0 0,24-229-1054 0 0,0-19-535 0 0,2 0 1 0 0,0 1-1 0 0,0-1 1 0 0,4 27-1 0 0,-3-42 244 0 0,0 1 0 0 0,0 0 1 0 0,0 0-1 0 0,1 0 0 0 0,-1-1 0 0 0,0 1 0 0 0,0 0 0 0 0,0 0 0 0 0,1-1 0 0 0,-1 1 0 0 0,1 0 0 0 0,-1 0 0 0 0,0-1 0 0 0,1 1 0 0 0,-1 0 0 0 0,1-1 0 0 0,0 1 0 0 0,0 0 0 0 0,-1-1-31 0 0,1 0-1 0 0,-1 0 0 0 0,0 0 0 0 0,1 0 0 0 0,-1 0 0 0 0,0 0 0 0 0,1 0 0 0 0,-1 0 0 0 0,1 0 0 0 0,-1 0 0 0 0,0-1 0 0 0,1 1 0 0 0,-1 0 0 0 0,0 0 0 0 0,1 0 0 0 0,-1-1 0 0 0,0 1 1 0 0,0 0-1 0 0,1 0 0 0 0,-1 0 0 0 0,0-1 0 0 0,0 1 0 0 0,1 0 0 0 0,-1-1 0 0 0,0 1 0 0 0,1-1 0 0 0,1-2-1765 0 0,1-1 0 0 0,-1-1 0 0 0,0 1 1 0 0,2-7-1 0 0,2-2-3571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6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6679 0 0,'-2'8'744'0'0,"2"5"-776"0"0,0-7-50 0 0,-1-3 810 0 0,1 1 1 0 0,0 0-1 0 0,1-1 1 0 0,-1 1 0 0 0,1 0-1 0 0,-1-1 1 0 0,1 1-1 0 0,2 5 1261 0 0,5-6 163 0 0,-2-1-1348 0 0,-4 0-636 0 0,0-1 0 0 0,1 0 0 0 0,-1-1 0 0 0,0 1 0 0 0,0 0 0 0 0,0-1 1 0 0,1 1-1 0 0,-1-1 0 0 0,0 0 0 0 0,1 0 0 0 0,-1 0 0 0 0,0 0 0 0 0,1 0 0 0 0,-1 0 0 0 0,0-1 0 0 0,1 1 0 0 0,-1-1 0 0 0,0 1 0 0 0,3-2 0 0 0,8-9 366 0 0,-10 9-420 0 0,-1 0 1 0 0,1-1-1 0 0,0 1 1 0 0,0 0-1 0 0,0 1 1 0 0,0-1-1 0 0,0 0 1 0 0,0 1 0 0 0,1 0-1 0 0,-1 0 1 0 0,5-1-1 0 0,3 1 164 0 0,-1 0-1 0 0,1 1 1 0 0,0 0-1 0 0,0 1 1 0 0,-1 0-1 0 0,1 0 1 0 0,17 6-1 0 0,-14-3-9 0 0,0 1 0 0 0,0 1 0 0 0,0 0 0 0 0,24 15 0 0 0,-14-6 45 0 0,-13-9-195 0 0,-1 1 0 0 0,1 1-1 0 0,14 13 1 0 0,11 8 174 0 0,-27-22-208 0 0,1 0-1 0 0,8 10 1 0 0,-10-9-18 0 0,0 1 0 0 0,-1 0 0 0 0,-1 1 0 0 0,1-1 0 0 0,-2 1 0 0 0,1 0-1 0 0,-1 1 1 0 0,-1-1 0 0 0,0 1 0 0 0,0 0 0 0 0,-1 0 0 0 0,-1 1 0 0 0,0-1 0 0 0,0 0 0 0 0,-1 1 0 0 0,0-1 0 0 0,-1 1 0 0 0,-1-1 0 0 0,0 1 0 0 0,-2 11 0 0 0,-3 7 250 0 0,-1-1 1 0 0,-1-1-1 0 0,-17 41 0 0 0,-48 78 915 0 0,46-102-1053 0 0,-2-1 0 0 0,-2-1 0 0 0,-37 39 0 0 0,-121 105-386 0 0,186-184-193 0 0,0 0-1 0 0,-1 0 1 0 0,0 0 0 0 0,1-1-1 0 0,-1 0 1 0 0,-5 3 0 0 0,8-4-584 0 0,1-1 875 0 0,0 0 1 0 0,0 0-1 0 0,0 0 1 0 0,-1 0 0 0 0,1 0-1 0 0,0 0 1 0 0,0 0-1 0 0,0 0 1 0 0,0 0-1 0 0,-1 0 1 0 0,1 0-1 0 0,0 0 1 0 0,0 0 0 0 0,0 0-1 0 0,0 0 1 0 0,0 0-1 0 0,-1 0 1 0 0,1 0-1 0 0,0 0 1 0 0,0 0-1 0 0,0 0 1 0 0,0 0 0 0 0,0-1-1 0 0,-1 1 1 0 0,0-1-1314 0 0,1 1 1313 0 0,0-1 1 0 0,0 1 0 0 0,0 0-1 0 0,0 0 1 0 0,0 0-1 0 0,0 0 1 0 0,0-1-1 0 0,0 1 1 0 0,0 0 0 0 0,0 0-1 0 0,0 0 1 0 0,0 0-1 0 0,0-1 1 0 0,0 1-1 0 0,0 0 1 0 0,0 0-1 0 0,0 0 1 0 0,4-10-7098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6.6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43 295 13391 0 0,'-1'17'2820'0'0,"0"1"0"0"0,-1 0 0 0 0,-6 26 0 0 0,3-22-2541 0 0,2-9-704 0 0,0 0 0 0 0,-1 0 0 0 0,-11 23 0 0 0</inkml:trace>
  <inkml:trace contextRef="#ctx0" brushRef="#br0" timeOffset="1">163 21 6679 0 0,'-1'-20'592'0'0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7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9759 0 0,'0'1'143'0'0,"0"1"0"0"0,0-1 0 0 0,0 0 0 0 0,0 0 0 0 0,1 0 0 0 0,-1 0 0 0 0,0 1 0 0 0,1-1 0 0 0,-1 0 0 0 0,1 0 0 0 0,-1 0 0 0 0,1 0 0 0 0,0 0-1 0 0,-1 0 1 0 0,1 0 0 0 0,0 0 0 0 0,0 0 0 0 0,1 0 0 0 0,0 1 366 0 0,0 0-1 0 0,0-1 0 0 0,1 1 1 0 0,-1-1-1 0 0,1 0 0 0 0,0 0 1 0 0,4 2-1 0 0,4-1 897 0 0,0 1-1 0 0,23 1 0 0 0,-27-4-2046 0 0,15 2 1065 0 0,-1 1 0 0 0,1 0 0 0 0,38 13 0 0 0,-58-15-267 0 0,0-1 1 0 0,0 1-1 0 0,0 0 1 0 0,-1-1-1 0 0,1 1 1 0 0,0 0-1 0 0,-1 0 1 0 0,1 0-1 0 0,0 0 1 0 0,-1 0-1 0 0,1 1 1 0 0,-1-1-1 0 0,0 0 1 0 0,1 1-1 0 0,-1-1 1 0 0,0 1 0 0 0,0-1-1 0 0,0 1 1 0 0,0 0-1 0 0,0-1 1 0 0,0 1-1 0 0,-1 0 1 0 0,1 0-1 0 0,-1 0 1 0 0,1-1-1 0 0,-1 1 1 0 0,1 0-1 0 0,-1 0 1 0 0,0 0-1 0 0,0 0 1 0 0,0 0-1 0 0,0 0 1 0 0,0 0 0 0 0,-1-1-1 0 0,1 1 1 0 0,0 0-1 0 0,-1 0 1 0 0,1 0-1 0 0,-1 0 1 0 0,-1 2-1 0 0,-2 4 470 0 0,0 0-1 0 0,-1 0 1 0 0,0 0-1 0 0,-1 0 0 0 0,0-1 1 0 0,-11 12-1 0 0,6-8-597 0 0,-1-1 0 0 0,1-1 0 0 0,-2 0-1 0 0,1 0 1 0 0,-25 11 0 0 0,24-13-73 0 0,5-3-175 0 0,0 0 0 0 0,0 0 1 0 0,-12 3-1 0 0,20-7 140 0 0,0 0 0 0 0,-1 0 0 0 0,1 0 0 0 0,0 0 0 0 0,0 0 0 0 0,0 0 0 0 0,0 0 0 0 0,-1 0-1 0 0,1 0 1 0 0,0 0 0 0 0,0 0 0 0 0,0 0 0 0 0,0-1 0 0 0,0 1 0 0 0,-1 0 0 0 0,1 0 0 0 0,0 0 0 0 0,0 0 0 0 0,0 0 0 0 0,0 0 0 0 0,0 0 0 0 0,0-1 0 0 0,-1 1 0 0 0,1 0-1 0 0,0 0 1 0 0,0 0 0 0 0,0 0 0 0 0,0 0 0 0 0,0-1 0 0 0,0 1 0 0 0,0 0 0 0 0,0 0 0 0 0,0 0 0 0 0,0 0 0 0 0,0 0 0 0 0,0-1 0 0 0,0 1 0 0 0,0 0 0 0 0,0 0 0 0 0,0 0-1 0 0,0 0 1 0 0,0-1 0 0 0,0 1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7.3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12551 0 0,'-13'41'1258'0'0,"9"-24"-284"0"0,2 1 1 0 0,-2 28-1 0 0,1-3 1583 0 0,-53 375 7424 0 0,16-130-7037 0 0,29-140-2557 0 0,11-123-345 0 0,2 0-1 0 0,0-1 1 0 0,12 47-1 0 0,-3-37-351 0 0,-10-33 266 0 0,-1 0 0 0 0,1 1 0 0 0,-1-1 0 0 0,1 0 0 0 0,0 0 0 0 0,-1 1 0 0 0,1-1 0 0 0,0 0 0 0 0,0 0 0 0 0,0 0 1 0 0,0 0-1 0 0,0 0 0 0 0,0 0 0 0 0,0-1 0 0 0,0 1 0 0 0,0 0 0 0 0,1 0 0 0 0,-1-1 0 0 0,0 1 0 0 0,0-1 0 0 0,1 1 0 0 0,1 0 0 0 0,1-2-1423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7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33 11663 0 0,'-2'-2'1855'0'0,"2"2"-1624"0"0,-1 0 1 0 0,1 0 0 0 0,0-1 0 0 0,0 1 0 0 0,0 0-1 0 0,0-1 1 0 0,0 1 0 0 0,-1 0 0 0 0,1-1-1 0 0,0 1 1 0 0,0 0 0 0 0,0-1 0 0 0,0 1 0 0 0,0 0-1 0 0,0-1 1 0 0,0 1 0 0 0,7-5 2171 0 0,13 2-1106 0 0,-17 3-488 0 0,78-10 3767 0 0,79 3 584 0 0,-139 7-5118 0 0,4 0 441 0 0,-1 0 0 0 0,35 6 0 0 0,-52-5-797 0 0,-1 1 0 0 0,0-1 0 0 0,1 1 0 0 0,-1 0 0 0 0,0 0 0 0 0,0 1 0 0 0,-1 0 0 0 0,1 0 0 0 0,0 0 0 0 0,-1 1 0 0 0,0 0 0 0 0,0 0 0 0 0,0 0 0 0 0,5 7 0 0 0,-4-3-6817 0 0,-2 3-2079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8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17 13247 0 0,'0'-2'156'0'0,"1"1"0"0"0,-1 0 0 0 0,1-1 0 0 0,0 1 0 0 0,-1 0 0 0 0,1 0 0 0 0,0-1 0 0 0,0 1 0 0 0,0 0 0 0 0,2-2 0 0 0,-3 3 197 0 0,0 0 0 0 0,1 0-1 0 0,-1-1 1 0 0,1 1-1 0 0,-1 0 1 0 0,1 0 0 0 0,-1 0-1 0 0,1 0 1 0 0,-1 0-1 0 0,0 0 1 0 0,7 4 5642 0 0,-6-3-5643 0 0,5 15 2501 0 0,-5-9-2390 0 0,0 1 0 0 0,-1 13 0 0 0,-3 19-46 0 0,-2-1 0 0 0,-2 1 0 0 0,-1-1 0 0 0,-2-1 0 0 0,-2 0 0 0 0,-1-1 0 0 0,-25 50 0 0 0,21-49-417 0 0,17-38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0,7-6 0 0 0,8-8 0 0 0,-3-2 0 0 0,0-1 0 0 0,-2 1 0 0 0,0-1 0 0 0,14-34 0 0 0,7-13 0 0 0,-22 48 0 0 0,1-4 0 0 0,2 0 0 0 0,25-32 0 0 0,-31 44 0 0 0,-4 5 0 0 0,0 1 0 0 0,0 0 0 0 0,0-1 0 0 0,0 1 0 0 0,0 0 0 0 0,1 0 0 0 0,-1 0 0 0 0,1 0 0 0 0,3-2 0 0 0,-3 3-218 0 0,-1 0-1 0 0,1-1 1 0 0,-1 0-1 0 0,0 1 1 0 0,0-1-1 0 0,1 0 1 0 0,-1 0-1 0 0,2-4 1 0 0,-2 4-51 0 0,-1 1 0 0 0,1-1-1 0 0,-1 0 1 0 0,1 0 0 0 0,0 1 0 0 0,-1 0 0 0 0,1-1 0 0 0,0 1 0 0 0,0 0-1 0 0,0 0 1 0 0,5-2 0 0 0,33-7-14215 0 0,-13 5 8066 0 0,-5 2 4245 0 0,3 6 7864 0 0,-25-3-5535 0 0,1 0-1 0 0,-1 0 1 0 0,1 1 0 0 0,-1-1-1 0 0,0 0 1 0 0,0 0 0 0 0,1 1-1 0 0,-1-1 1 0 0,0 0 0 0 0,1 0 0 0 0,-1 1-1 0 0,0-1 1 0 0,0 0 0 0 0,0 1-1 0 0,1-1 1 0 0,-1 0 0 0 0,0 1-1 0 0,0-1 1 0 0,0 1 0 0 0,0-1-1 0 0,0 0 1 0 0,0 1 0 0 0,0-1 0 0 0,1 1-1 0 0,-2 13 2428 0 0,0-1-1 0 0,-5 24 0 0 0,-22 59 1716 0 0,5-20-2562 0 0,13-43-1010 0 0,7-25-787 0 0,0 0 0 0 0,1 1 0 0 0,0-1-1 0 0,0 1 1 0 0,-1 12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8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11375 0 0,'-2'0'5336'0'0,"1"9"-5080"0"0,1-2-4752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9.0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303 1 11975 0 0,'-4'8'1019'0'0,"3"-7"-901"0"0,0 1 0 0 0,0 0-1 0 0,0 0 1 0 0,0 0 0 0 0,1 0 0 0 0,-1 0-1 0 0,1 0 1 0 0,-1 0 0 0 0,1 0-1 0 0,0 0 1 0 0,0 0 0 0 0,0 3 0 0 0,-5 49 5483 0 0,-11 27-3731 0 0,6-34-539 0 0,-24 110 1405 0 0,-31 75 857 0 0,-18-9-573 0 0,42-125-2929 0 0,35-77-91 0 0,5-16 0 0 0,0-1 0 0 0,0 1 0 0 0,0-1 0 0 0,-1 0 0 0 0,-3 7 0 0 0,45-72 0 0 0,-31 43 0 0 0,2 0 0 0 0,0 0 0 0 0,1 1 0 0 0,1 0 0 0 0,24-23 0 0 0,-30 33 0 0 0,1 0 0 0 0,0 0 0 0 0,0 1 0 0 0,1 0 0 0 0,0 1 0 0 0,0 0 0 0 0,0 0 0 0 0,0 1 0 0 0,1 1 0 0 0,0-1 0 0 0,0 1 0 0 0,0 1 0 0 0,13-2 0 0 0,-20 3 0 0 0,0 1 0 0 0,0 0 0 0 0,0 0 0 0 0,0 0 0 0 0,0 1 0 0 0,0-1 0 0 0,0 0 0 0 0,0 1 0 0 0,0 0 0 0 0,0 0 0 0 0,0 0 0 0 0,0 0 0 0 0,0 0 0 0 0,-1 1 0 0 0,4 1 0 0 0,-5-1 0 0 0,1-1 0 0 0,-1 0 0 0 0,0 1 0 0 0,1-1 0 0 0,-1 1 0 0 0,0 0 0 0 0,0-1 0 0 0,0 1 0 0 0,0 0 0 0 0,0 0 0 0 0,-1-1 0 0 0,1 1 0 0 0,0 0 0 0 0,-1 0 0 0 0,1 0 0 0 0,-1 0 0 0 0,0 0 0 0 0,0 0 0 0 0,0 0 0 0 0,0 0 0 0 0,0 0 0 0 0,0 0 0 0 0,0 0 0 0 0,-1 2 0 0 0,-4 12 0 0 0,0-1 0 0 0,0 0 0 0 0,-2 0 0 0 0,0 0 0 0 0,-17 26 0 0 0,2-4 0 0 0,5-5 0 0 0,-28 37 0 0 0,36-57 0 0 0,0 0 0 0 0,-1-1 0 0 0,-1-1 0 0 0,0 1 0 0 0,-23 16 0 0 0,19-17 0 0 0,2-1 0 0 0,-1 1 0 0 0,-1-2 0 0 0,0 0 0 0 0,-17 6 0 0 0,31-13-98 0 0,1-1 0 0 0,-1 1 0 0 0,0-1-1 0 0,0 0 1 0 0,0 0 0 0 0,0 1 0 0 0,0-1 0 0 0,0 0 0 0 0,1 0-1 0 0,-1 0 1 0 0,0 0 0 0 0,0 0 0 0 0,0 0 0 0 0,0 0 0 0 0,0 0 0 0 0,0-1-1 0 0,0 1 1 0 0,0 0 0 0 0,1-1 0 0 0,-1 1 0 0 0,0 0 0 0 0,0-1 0 0 0,0 1-1 0 0,1-1 1 0 0,-1 1 0 0 0,0-1 0 0 0,0 1 0 0 0,1-1 0 0 0,-1 0-1 0 0,0 1 1 0 0,1-1 0 0 0,-1 0 0 0 0,1 1 0 0 0,-1-1 0 0 0,1 0 0 0 0,-1-1-1 0 0,0 0-514 0 0,0-1 0 0 0,1 1 0 0 0,-1-1 0 0 0,1 1 0 0 0,0-1 0 0 0,0 1 0 0 0,-1-1 0 0 0,2 1 0 0 0,-1-1 0 0 0,0 1 0 0 0,0-1 0 0 0,2-2 0 0 0,1-9-8514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9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5 4831 0 0,'1'1'375'0'0,"1"-1"-316"0"0,0 0-1 0 0,-1 0 1 0 0,1 0-1 0 0,-1 0 1 0 0,1 0 0 0 0,0 0-1 0 0,-1 0 1 0 0,1 0-1 0 0,-1-1 1 0 0,1 1-1 0 0,-1 0 1 0 0,1-1 0 0 0,-1 0-1 0 0,1 1 1 0 0,1-2-1 0 0,-2 2 160 0 0,0 1 0 0 0,0-1 0 0 0,0 1 0 0 0,0 0-1 0 0,0 0 1 0 0,0 0 0 0 0,0-1 0 0 0,0 1 0 0 0,0 0-1 0 0,-1 0 1 0 0,1 0 0 0 0,0 0 0 0 0,0 2 0 0 0,0 0 873 0 0,1 0 1 0 0,-1 0-1 0 0,0 0 0 0 0,0 0 1 0 0,-1 1-1 0 0,1-1 1 0 0,0 4-1 0 0,-4 25 3571 0 0,-1-15-3011 0 0,-12 30 0 0 0,8-24-341 0 0,-32 116 2848 0 0,37-126-3726 0 0,-2 24 0 0 0,5-33-378 0 0,-1 0 1 0 0,1 0 0 0 0,1 0 0 0 0,-1 1-1 0 0,1-1 1 0 0,-1 0 0 0 0,1 0 0 0 0,1 0-1 0 0,2 7 1 0 0,-4-10-55 0 0,1-1 0 0 0,0 1 0 0 0,-1 0 0 0 0,1 0 0 0 0,0-1 0 0 0,-1 1 0 0 0,1 0 0 0 0,0-1 0 0 0,0 1 0 0 0,0-1 0 0 0,0 1 0 0 0,0-1 0 0 0,0 1 0 0 0,0-1 0 0 0,0 0 0 0 0,0 0 0 0 0,0 1 0 0 0,0-1 0 0 0,0 0 0 0 0,0 0 0 0 0,0 0 0 0 0,0 0 0 0 0,0 0 0 0 0,0 0 0 0 0,0 0 0 0 0,0 0 0 0 0,0 0 0 0 0,0-1 0 0 0,0 1 0 0 0,0 0 0 0 0,0-1 0 0 0,0 1 0 0 0,1-1 0 0 0,4-2 0 0 0,0 0 0 0 0,0 0 0 0 0,9-6 0 0 0,-5 2 0 0 0,0-1 0 0 0,-1-1 0 0 0,1 1 0 0 0,-2-2 0 0 0,9-9 0 0 0,35-55 0 0 0,-35 48 0 0 0,22-40 0 0 0,-23 36 0 0 0,15-13 0 0 0,-31 43 0 0 0,0 0 0 0 0,0 0 0 0 0,0 0 0 0 0,0 0 0 0 0,0 0 0 0 0,0-1 0 0 0,1 1 0 0 0,-1 0 0 0 0,0 0 0 0 0,0 0 0 0 0,0 0 0 0 0,0 0 0 0 0,0 0 0 0 0,0 0 0 0 0,0 0 0 0 0,0-1 0 0 0,1 1 0 0 0,-1 0 0 0 0,0 0 0 0 0,0 0 0 0 0,0 0 0 0 0,0 0 0 0 0,0 0 0 0 0,0 0 0 0 0,1 0 0 0 0,-1 0 0 0 0,0 0 0 0 0,0 0 0 0 0,0 0 0 0 0,0 0 0 0 0,0 0 0 0 0,1 0 0 0 0,-1 0 0 0 0,0 0 0 0 0,0 0 0 0 0,0 0 0 0 0,0 0 0 0 0,0 0 0 0 0,1 0 0 0 0,-1 0 0 0 0,0 0 0 0 0,0 0 0 0 0,0 0 0 0 0,0 1 0 0 0,0-1 0 0 0,0 0 0 0 0,1 0 0 0 0,-1 0 0 0 0,0 0 0 0 0,0 0 0 0 0,0 0 0 0 0,0 0 0 0 0,0 1 0 0 0,0-1 0 0 0,0 0 0 0 0,0 0 0 0 0,0 0 0 0 0,0 0 0 0 0,0 0 0 0 0,0 0 0 0 0,1 1 0 0 0,-1-1 0 0 0,0 0 0 0 0,0 0 0 0 0,0 0 0 0 0,0 0 0 0 0,0 0 0 0 0,0 1 0 0 0,-1-1 0 0 0,3 8 0 0 0,-2 36 19 0 0,0-27-16 0 0,2 27 1 0 0,-1-39-19 0 0,-1 0 0 0 0,1-1 0 0 0,1 1 0 0 0,-1-1 0 0 0,1 1 1 0 0,-1-1-1 0 0,1 1 0 0 0,0-1 0 0 0,1 0 0 0 0,3 5 1 0 0,-6-8-119 0 0,1-1 0 0 0,-1 1 0 0 0,1-1 1 0 0,0 1-1 0 0,0-1 0 0 0,-1 1 0 0 0,1-1 1 0 0,0 1-1 0 0,0-1 0 0 0,0 0 1 0 0,-1 1-1 0 0,1-1 0 0 0,0 0 0 0 0,0 0 1 0 0,0 0-1 0 0,0 1 0 0 0,0-1 0 0 0,-1 0 1 0 0,1 0-1 0 0,1-1 0 0 0,11 0-8122 0 0,-2-2-1045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1 13247 0 0,'-2'10'453'0'0,"0"-1"0"0"0,-1 1 0 0 0,0 0 0 0 0,0-1-1 0 0,-1 0 1 0 0,0 0 0 0 0,-1 0 0 0 0,-8 12 0 0 0,3-3 1723 0 0,-124 186 6336 0 0,30-50-3756 0 0,96-140-4756 0 0,6-8-509 0 0,5-7-1093 0 0,4-7-5315 0 0,2-5-3279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09.7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1 16127 0 0,'-1'4'326'0'0,"0"0"0"0"0,0 1 0 0 0,0-1-1 0 0,0 0 1 0 0,-4 8 0 0 0,-1 5 1373 0 0,-21 65 6058 0 0,12-42-6284 0 0,-9 43 0 0 0,-73 389 810 0 0,85-410-2283 0 0,3 1 0 0 0,2 1 0 0 0,3 125 0 0 0,8-150-532 0 0,2 0 0 0 0,21 73 0 0 0,-24-97-3275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0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8 132 13791 0 0,'-1'-1'80'0'0,"0"0"-1"0"0,0 0 0 0 0,1-1 1 0 0,-1 1-1 0 0,0 0 0 0 0,1-1 0 0 0,-1 1 1 0 0,1-1-1 0 0,-1 1 0 0 0,1-1 1 0 0,0 1-1 0 0,0-1 0 0 0,0 1 1 0 0,0-1-1 0 0,0 1 0 0 0,0-1 1 0 0,0-2-1 0 0,0 2 68 0 0,0 0 1064 0 0,4 2-532 0 0,-1-1 1 0 0,1 0-1 0 0,-1 0 1 0 0,1 0 0 0 0,-1 0-1 0 0,0-1 1 0 0,4-1 0 0 0,11-5 2084 0 0,81-18 3013 0 0,51 1-3698 0 0,-73 13-1990 0 0,-41 5-74 0 0,0 2-1 0 0,68-1 1 0 0,-89 7-19 0 0,0 0 1 0 0,29 7-1 0 0,-28 0-974 0 0</inkml:trace>
  <inkml:trace contextRef="#ctx0" brushRef="#br0" timeOffset="1">770 21 13039 0 0,'0'2'1006'0'0,"-9"42"538"0"0,-10 26 4981 0 0,8-34-4457 0 0,6-17-636 0 0,-2 0 0 0 0,-12 27 0 0 0,12-28-744 0 0,0 0 0 0 0,2 1 0 0 0,0-1 0 0 0,-4 34 0 0 0,9-50-676 0 0,-3 14-70 0 0,0 25 1 0 0,5-18-9768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0.5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27 7399 0 0,'0'0'784'0'0,"4"-6"-784"0"0,-4-4 704 0 0,-1 2 120 0 0,2 5 16 0 0,-1 5 8 0 0,-3-4 792 0 0,-1 4 160 0 0,1 0 32 0 0,-2 5 8 0 0,-1 2-1520 0 0,-1-1-320 0 0,2 3 0 0 0,1 3-5040 0 0,-3-3-984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0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0 7743 0 0,'0'0'596'0'0,"-3"15"951"0"0,-17 42 9017 0 0,7 3-4917 0 0,10-41-4858 0 0,1 0 0 0 0,1 1-1 0 0,0-1 1 0 0,2 1 0 0 0,0-1 0 0 0,1 1-1 0 0,6 25 1 0 0,-5-38-766 0 0,-1 0 0 0 0,1 0 0 0 0,0-1 0 0 0,0 1 0 0 0,1 0 0 0 0,0-1 0 0 0,0 0 0 0 0,0 0 0 0 0,9 8 0 0 0,-10-10-14 0 0,1-1-1 0 0,0 1 1 0 0,-1-1 0 0 0,2 0-1 0 0,-1 0 1 0 0,0-1 0 0 0,0 1-1 0 0,1-1 1 0 0,0 0 0 0 0,-1 0-1 0 0,1 0 1 0 0,0-1 0 0 0,0 1-1 0 0,9 0 1 0 0,-4-1-9 0 0,10 1 0 0 0,-19-3-3 0 0,-1 1-1 0 0,1 0 1 0 0,-1 0-1 0 0,1 0 1 0 0,0-1 0 0 0,-1 1-1 0 0,1 0 1 0 0,-1-1-1 0 0,1 1 1 0 0,-1 0 0 0 0,1-1-1 0 0,-1 1 1 0 0,1-1 0 0 0,-1 1-1 0 0,1-1 1 0 0,-1 1-1 0 0,0-1 1 0 0,1 1 0 0 0,-1-1-1 0 0,0 0 1 0 0,1 1-1 0 0,-1-1 1 0 0,0 1 0 0 0,0-1-1 0 0,0 0 1 0 0,1 1-1 0 0,-1-1 1 0 0,0 1 0 0 0,0-1-1 0 0,0-1 1 0 0,-2-14-338 0 0,2 16 267 0 0,-4-22-1067 0 0,-7-40-3463 0 0,10 19-4485 0 0,3 19 1539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1.2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109 655 7423 0 0,'0'8'286'0'0,"-1"38"1224"0"0,-4-15 3510 0 0,-40 119 2273 0 0,8-33 282 0 0,31-94-6355 0 0,1 1 0 0 0,-4 48 0 0 0,9-69-1220 0 0,0-1 0 0 0,0 1 0 0 0,0 0 0 0 0,0-1 0 0 0,0 1 0 0 0,1-1 0 0 0,0 1 0 0 0,-1-1 0 0 0,2 3 0 0 0,-1-4 0 0 0,-1 0 0 0 0,0-1 0 0 0,1 1 0 0 0,-1 0 0 0 0,1-1 0 0 0,-1 1 0 0 0,1-1 0 0 0,0 1 0 0 0,-1-1 0 0 0,1 0 0 0 0,-1 1 0 0 0,1-1 0 0 0,0 1 0 0 0,-1-1 0 0 0,1 0 0 0 0,0 0 0 0 0,0 1 0 0 0,-1-1 0 0 0,1 0 0 0 0,0 0 0 0 0,-1 0 0 0 0,1 0 0 0 0,0 0 0 0 0,0 0 0 0 0,-1 0 0 0 0,1 0 0 0 0,0 0 0 0 0,0 0 0 0 0,-1 0 0 0 0,1 0 0 0 0,0-1 0 0 0,0 1 0 0 0,-1 0 0 0 0,1 0 0 0 0,0-1 0 0 0,0 0 0 0 0,3-1 0 0 0,0 0 0 0 0,0 0 0 0 0,0-1 0 0 0,0 0 0 0 0,0 0 0 0 0,-1 0 0 0 0,1 0 0 0 0,4-7 0 0 0,24-33 0 0 0,-24 31 0 0 0,47-78 0 0 0,13-18 0 0 0,-51 90 0 0 0,-8 13 0 0 0,-5 6 0 0 0,-4 0 0 0 0,1-1 0 0 0,0 1 0 0 0,-1-1 0 0 0,1 0 0 0 0,0 1 0 0 0,-1-1 0 0 0,1 0 0 0 0,-1 1 0 0 0,1-1 0 0 0,-1 1 0 0 0,1-1 0 0 0,-1 1 0 0 0,1 0 0 0 0,-1-1 0 0 0,1 1 0 0 0,-1-1 0 0 0,0 1 0 0 0,1 0 0 0 0,-1-1 0 0 0,0 1 0 0 0,0 0 0 0 0,1-1 0 0 0,-1 1 0 0 0,0 0 0 0 0,0 0 0 0 0,0-1 0 0 0,0 1 0 0 0,0 0 0 0 0,0-1 0 0 0,0 1 0 0 0,0 0 0 0 0,0 0 0 0 0,0-1 0 0 0,0 1 0 0 0,-1 0 0 0 0,1-1 0 0 0,0 1 0 0 0,-1 0 0 0 0,1 0 0 0 0,-1 2 0 0 0,-1 26 0 0 0,-2 15 0 0 0,-18 146 0 0 0,21-178 0 0 0,1-6-382 0 0,0-1 0 0 0,0 1 1 0 0,0 0-1 0 0,1-1 0 0 0,2 10 0 0 0,-2-12-258 0 0,0 1 0 0 0,0-1 0 0 0,0 0 0 0 0,0 0 0 0 0,1 0 0 0 0,0 0-1 0 0,-1 0 1 0 0,1-1 0 0 0,0 1 0 0 0,5 4 0 0 0</inkml:trace>
  <inkml:trace contextRef="#ctx0" brushRef="#br0" timeOffset="1">831 7 16727 0 0,'7'-2'512'0'0,"-1"0"0"0"0,1 1 0 0 0,0 0 0 0 0,0 1 0 0 0,0-1-1 0 0,-1 1 1 0 0,1 1 0 0 0,7 0 0 0 0,57 14 4975 0 0,-43-9-4190 0 0,-12-2-1009 0 0,-5-2-125 0 0,-1 0 1 0 0,0 1-1 0 0,0 0 1 0 0,15 7-1 0 0,-10-4-275 0 0,4 4-509 0 0,-18-9-237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1.6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6647 0 0,'6'33'2801'0'0,"-2"-1"-1"0"0,-1 1 0 0 0,-1 34 0 0 0,-2-54-2697 0 0,-3 321 9502 0 0,-1-12-4610 0 0,5-292-4932 0 0,1 0 1 0 0,5 29-1 0 0,-5-50-61 0 0,-1-1 0 0 0,2 1 1 0 0,-1-1-1 0 0,1 1 0 0 0,0-1 0 0 0,1 0 0 0 0,0-1 0 0 0,0 1 1 0 0,1-1-1 0 0,0 0 0 0 0,9 11 0 0 0,-10-15-2 0 0,0 1 0 0 0,0-1 0 0 0,1 0 0 0 0,-1 0 0 0 0,1-1 0 0 0,-1 1 0 0 0,1-1 0 0 0,0 0 0 0 0,0 0 0 0 0,0-1 0 0 0,0 1 0 0 0,1-1 0 0 0,-1 0 0 0 0,0-1 0 0 0,0 1 0 0 0,1-1 0 0 0,-1 0 0 0 0,0 0 0 0 0,1-1 0 0 0,-1 1 0 0 0,0-1 0 0 0,10-3 0 0 0,1-1 0 0 0,-1-1 0 0 0,0 0 0 0 0,0-1 0 0 0,0-1 0 0 0,-1 0 0 0 0,15-12 0 0 0,-4 0-101 0 0,-25 19-425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2.3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18 5039 0 0,'-1'-4'-96'0'0,"0"-9"9242"0"0,2 13-8773 0 0,-1 0 1 0 0,1 0-1 0 0,-1-1 1 0 0,1 1 0 0 0,0 0-1 0 0,-1 0 1 0 0,1 0-1 0 0,-1 0 1 0 0,1 0 0 0 0,0 0-1 0 0,-1 0 1 0 0,1 0-1 0 0,-1 0 1 0 0,1 0 0 0 0,0 1-1 0 0,-1-1 1 0 0,1 0 0 0 0,-1 0-1 0 0,1 0 1 0 0,-1 1-1 0 0,1-1 1 0 0,-1 0 0 0 0,2 1-1 0 0,36 45 5779 0 0,43 59-2592 0 0,-65-86-3560 0 0,21 35 0 0 0,-31-45 0 0 0,-1 1 0 0 0,0-1 0 0 0,-1 1 0 0 0,0 1 0 0 0,-1-1 0 0 0,3 13 0 0 0,-3-14 0 0 0,0 0 0 0 0,0 0 0 0 0,0 0 0 0 0,10 15 0 0 0,-1-1 0 0 0,-2-6-1194 0 0,-8-15 426 0 0,0 1 1 0 0,0-1-1 0 0,-1 1 1 0 0,1 0 0 0 0,-1 0-1 0 0,0 0 1 0 0,1 0-1 0 0,-1 0 1 0 0,-1 0 0 0 0,2 3-1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2.7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1 10047 0 0,'0'1'428'0'0,"0"0"0"0"0,-1 1 0 0 0,1-1 0 0 0,0 0 0 0 0,-1 0 0 0 0,1 0 0 0 0,0 1 1 0 0,-1-1-1 0 0,0 0 0 0 0,1 0 0 0 0,-1 0 0 0 0,0 0 0 0 0,1 0 0 0 0,-1 0 0 0 0,0 0 0 0 0,-1 1 0 0 0,-4 5 1190 0 0,-63 94 7442 0 0,48-73-7807 0 0,7-8-613 0 0,-4 4-30 0 0,1 1 0 0 0,1 1 0 0 0,-16 33 0 0 0,24-33-532 0 0,9-13-2433 0 0,0-12 1939 0 0,-1-1 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3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4 478 5039 0 0,'5'-4'170'0'0,"0"0"-1"0"0,0 0 1 0 0,0-1-1 0 0,-1 1 1 0 0,0-1-1 0 0,7-9 1 0 0,17-36 2347 0 0,-14 26-1130 0 0,10-22 589 0 0,-15 27-894 0 0,2 0 0 0 0,21-30-1 0 0,-24 38-610 0 0,1 0-1 0 0,-2-1 1 0 0,9-16-1 0 0,-13 22-398 0 0,-1 0 0 0 0,0-1 0 0 0,0 1 0 0 0,0 0 0 0 0,-1-1 0 0 0,0 1 0 0 0,0-1 0 0 0,-1 0 0 0 0,1-7 0 0 0,-2 5 89 0 0,1 1 0 0 0,-1 0 0 0 0,0 0 0 0 0,-1-1 0 0 0,1 1 0 0 0,-2 0 0 0 0,1 0 0 0 0,-7-12 0 0 0,8 19-111 0 0,1 0 0 0 0,-1 0 0 0 0,0 0 0 0 0,0 1 1 0 0,0-1-1 0 0,1 0 0 0 0,-1 1 0 0 0,0-1 0 0 0,0 0 0 0 0,0 1 1 0 0,0-1-1 0 0,0 1 0 0 0,0 0 0 0 0,0-1 0 0 0,0 1 0 0 0,-1 0 1 0 0,1 0-1 0 0,0-1 0 0 0,0 1 0 0 0,0 0 0 0 0,0 0 0 0 0,0 0 0 0 0,0 1 1 0 0,0-1-1 0 0,0 0 0 0 0,-1 0 0 0 0,1 0 0 0 0,-2 2 0 0 0,1-2 52 0 0,0 0 1 0 0,0 1-1 0 0,-1-1 0 0 0,1 0 0 0 0,0 0 0 0 0,0 0 0 0 0,-1 0 0 0 0,-1-1 0 0 0,2 1-47 0 0,0-1 1 0 0,0 1-1 0 0,0 0 0 0 0,0 0 1 0 0,0-1-1 0 0,0 1 0 0 0,0 0 0 0 0,0 1 1 0 0,1-1-1 0 0,-1 0 0 0 0,0 1 1 0 0,0-1-1 0 0,0 1 0 0 0,0-1 0 0 0,1 1 1 0 0,-1 0-1 0 0,0 0 0 0 0,0 0 1 0 0,1 0-1 0 0,-1 0 0 0 0,1 0 0 0 0,-1 0 1 0 0,-2 3-1 0 0,-3 1 7 0 0,0 0 112 0 0,1 0 0 0 0,-1 1 0 0 0,1-1-1 0 0,-9 11 1 0 0,13-13-63 0 0,0 0-1 0 0,1-1 1 0 0,-1 1 0 0 0,1 0 0 0 0,-1 0 0 0 0,1 0 0 0 0,0 1-1 0 0,1-1 1 0 0,-1 0 0 0 0,0 0 0 0 0,1 1 0 0 0,-1-1-1 0 0,1 0 1 0 0,1 6 0 0 0,1 16 509 0 0,2 0 0 0 0,7 25 0 0 0,1 6 228 0 0,0 17 591 0 0,-2 1 0 0 0,0 101 0 0 0,-11-112-1423 0 0,-2 1-1 0 0,-22 120 1 0 0,18-155-125 0 0,-4 18-1600 0 0,-1 0-1 0 0,-20 46 1 0 0,28-84-5272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3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0 234 14335 0 0,'2'-1'1110'0'0,"76"-28"4985"0"0,113-26 0 0 0,-113 34-3866 0 0,34-11-1412 0 0,-43 10-122 0 0,1 4 1 0 0,94-13-1 0 0,-27 19-3270 0 0,-119 9-42 0 0,0-1-4276 0 0,-1-1-2038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3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31 7199 0 0,'-36'12'8520'0'0,"47"-12"-633"0"0,-4-1-9454 0 0,15-2 2790 0 0,37-11-1 0 0,4-1 30 0 0,-45 11-978 0 0,-10 2-109 0 0,1 1 0 0 0,-1 0 0 0 0,11 0 0 0 0,-17 1-107 0 0,1 0 0 0 0,-1 0 0 0 0,0 0 0 0 0,1 1 0 0 0,-1-1 0 0 0,0 1 0 0 0,1-1 0 0 0,-1 1 0 0 0,0 0-1 0 0,0 0 1 0 0,0 0 0 0 0,0 1 0 0 0,0-1 0 0 0,0 0 0 0 0,0 1 0 0 0,2 1 0 0 0,-4-1-21 0 0,-1 0-1 0 0,1 0 1 0 0,0 0-1 0 0,-1 0 1 0 0,1 0 0 0 0,-1-1-1 0 0,1 1 1 0 0,-1 0 0 0 0,0 0-1 0 0,-1 2 1 0 0,2-4-13 0 0,-3 5 62 0 0,-1 0 0 0 0,1 0-1 0 0,-1 0 1 0 0,0 0 0 0 0,-1-1 0 0 0,1 0 0 0 0,-1 0 0 0 0,1 0 0 0 0,-11 6 0 0 0,7-5 98 0 0,0 1 1 0 0,-12 12 0 0 0,3-1 183 0 0,-25 18-1 0 0,18-15-73 0 0,-4 5-100 0 0,18-22 51 0 0,10-4-72 0 0,6-2-142 0 0,40-15-33 0 0,-38 14-28 0 0,1 0 0 0 0,-1 0 0 0 0,0 1 0 0 0,1 1 0 0 0,0-1 0 0 0,0 1 0 0 0,0 1 1 0 0,-1 0-1 0 0,15 0 0 0 0,-19 1 38 0 0,-4 0-57 0 0,1 0-1 0 0,0 0 1 0 0,0-1 0 0 0,0 1-1 0 0,0 0 1 0 0,-1 0 0 0 0,1 1-1 0 0,0-1 1 0 0,0 0 0 0 0,0 0 0 0 0,-1 0-1 0 0,1 1 1 0 0,0-1 0 0 0,0 0-1 0 0,-1 1 1 0 0,1-1 0 0 0,0 0-1 0 0,-1 1 1 0 0,1-1 0 0 0,0 1 0 0 0,-1-1-1 0 0,1 1 1 0 0,-1-1 0 0 0,1 1-1 0 0,-1 0 1 0 0,1-1 0 0 0,-1 1 0 0 0,1 0-1 0 0,-1-1 1 0 0,1 1 0 0 0,-1 0-1 0 0,1 1 1 0 0,-2-1-3 0 0,1 1 1 0 0,0 0-1 0 0,-1-1 0 0 0,1 1 1 0 0,-1 0-1 0 0,1-1 1 0 0,-1 1-1 0 0,0-1 0 0 0,0 1 1 0 0,1-1-1 0 0,-1 1 0 0 0,-2 1 1 0 0,2-1-29 0 0,-8 11 29 0 0,-1 0-1 0 0,-15 17 0 0 0,6-8 38 0 0,-7 8 125 0 0,-2-2 1 0 0,-37 31-1 0 0,-67 41 324 0 0,70-56 605 0 0,61-43-193 0 0,2-2-536 0 0,20-7 90 0 0,0-1 0 0 0,21-13 0 0 0,5-2-163 0 0,41-23-222 0 0,92-62 0 0 0,-139 81-15 0 0,-17 10-4 0 0,1 2-1 0 0,1 1 0 0 0,48-22 1 0 0,-69 36-372 0 0,-14 18-13313 0 0,-1-7 5580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4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2 2127 0 0,'-1'0'54'0'0,"1"0"0"0"0,0 0-1 0 0,0 0 1 0 0,0-1 0 0 0,0 1-1 0 0,-1 0 1 0 0,1 0-1 0 0,0 0 1 0 0,0 0 0 0 0,0 0-1 0 0,-1-1 1 0 0,1 1-1 0 0,0 0 1 0 0,0 0 0 0 0,-1 0-1 0 0,1 0 1 0 0,0 0 0 0 0,0 0-1 0 0,-1 0 1 0 0,1 0-1 0 0,0 0 1 0 0,0 0 0 0 0,-1 0-1 0 0,1 0 1 0 0,0 0 0 0 0,0 0-1 0 0,-1 0 1 0 0,1 0-1 0 0,0 1 1 0 0,0-1 0 0 0,0 0-1 0 0,-1 0 1 0 0,1 0-1 0 0,0 0 1 0 0,0 0 0 0 0,0 0-1 0 0,-1 1 1 0 0,1-1 0 0 0,0 0-1 0 0,0 0 1 0 0,-1 1-1 0 0,-3 7 2798 0 0,-15 35 6813 0 0,5 5-4155 0 0,-4 48 888 0 0,18-92-6061 0 0,-7 44 1191 0 0,2 0-1 0 0,1 50 1 0 0,5-71-2323 0 0,8 44 0 0 0,-5-53-976 0 0,0-1-1 0 0,1 0 0 0 0,10 22 1 0 0,-14-35 431 0 0,1-1-1 0 0,0 0 1 0 0,1 0 0 0 0,-1 0 0 0 0,0 0-1 0 0,6 4 1 0 0,-7-5-73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4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49 148 2383 0 0,'2'-3'29'0'0,"0"0"-1"0"0,0 1 0 0 0,0-1 0 0 0,-1 0 0 0 0,1 0 0 0 0,-1 0 0 0 0,1-4 1 0 0,8-14 15712 0 0,-15 15-10383 0 0,5 12-3958 0 0,0-6-1318 0 0,0 0 1 0 0,0 1 0 0 0,0-1 0 0 0,0 0 0 0 0,0 1 0 0 0,0-1 0 0 0,0 0 0 0 0,0 1 0 0 0,0-1 0 0 0,0 0 0 0 0,-1 1 0 0 0,1-1 0 0 0,0 0-1 0 0,0 0 1 0 0,0 1 0 0 0,0-1 0 0 0,0 0 0 0 0,-1 1 0 0 0,1-1 0 0 0,0 0 0 0 0,0 0 0 0 0,0 1 0 0 0,-1-1 0 0 0,1 0 0 0 0,0 0-1 0 0,0 0 1 0 0,-1 1 0 0 0,1-1 0 0 0,0 0 0 0 0,-1 0 0 0 0,1 0 0 0 0,0 0 0 0 0,0 0 0 0 0,-1 1 0 0 0,-1 0 76 0 0,1 0 1 0 0,0 1-1 0 0,0 0 1 0 0,0-1-1 0 0,0 1 0 0 0,0 0 1 0 0,0-1-1 0 0,0 1 1 0 0,1 0-1 0 0,-1 0 1 0 0,1 0-1 0 0,-1-1 1 0 0,1 1-1 0 0,-1 2 0 0 0,-5 17 738 0 0,3-13-691 0 0,1-1 1 0 0,-1 2-1 0 0,1-1 0 0 0,1 0 1 0 0,-2 15-1 0 0,-2 10-10 0 0,-16 97-161 0 0,21-129-35 0 0,-2 19 0 0 0,1 38 0 0 0,5-44 0 0 0,3 2 0 0 0,-3-14 0 0 0,-1-2 0 0 0,0 1 0 0 0,0 0 0 0 0,0 0 0 0 0,0 0 0 0 0,1 0 0 0 0,-1 0 0 0 0,0-1 0 0 0,0 0 0 0 0,1 0 0 0 0,-1 0 0 0 0,0 0 0 0 0,1 0 0 0 0,-1-1 0 0 0,0 1 0 0 0,1-1 0 0 0,-1 0 0 0 0,0 0 0 0 0,0 0 0 0 0,0 0 0 0 0,0-1 0 0 0,0 1 0 0 0,5-4 0 0 0,0-1 0 0 0,1 1 0 0 0,-1-1 0 0 0,0-1 0 0 0,-1 0 0 0 0,0 0 0 0 0,8-8 0 0 0,-1-5 0 0 0,0 0 0 0 0,-1 0 0 0 0,-1-1 0 0 0,-2-1 0 0 0,10-23 0 0 0,-11 22 0 0 0,1 1 0 0 0,2 0 0 0 0,23-35 0 0 0,-33 54 0 0 0,0 0 0 0 0,-1 0 0 0 0,0 0 0 0 0,1 0 0 0 0,-1 0 0 0 0,1-6 0 0 0,-2 7 0 0 0,1-1 0 0 0,0 0 0 0 0,0 1 0 0 0,-1-1 0 0 0,2 1 0 0 0,-1-1 0 0 0,0 1 0 0 0,3-4 0 0 0,-1-3 0 0 0,-3 7 0 0 0,2 4 0 0 0,-2-2 0 0 0,0 1 0 0 0,0-1 0 0 0,0 0 0 0 0,0 0 0 0 0,0 0 0 0 0,0 1 0 0 0,0-1 0 0 0,0 0 0 0 0,0 0 0 0 0,0 0 0 0 0,0 1 0 0 0,0-1 0 0 0,0 0 0 0 0,0 0 0 0 0,0 0 0 0 0,0 0 0 0 0,0 1 0 0 0,0-1 0 0 0,0 0 0 0 0,0 0 0 0 0,0 0 0 0 0,0 1 0 0 0,0-1 0 0 0,-1 0 0 0 0,1 0 0 0 0,0 0 0 0 0,0 0 0 0 0,0 0 0 0 0,0 1 0 0 0,0-1 0 0 0,0 0 0 0 0,-1 0 0 0 0,1 0 0 0 0,0 0 0 0 0,0 0 0 0 0,-4 7 0 0 0,-1 36 0 0 0,4-31 0 0 0,-1-1 0 0 0,2 1 0 0 0,0-1 0 0 0,0 1 0 0 0,1-1 0 0 0,1 1 0 0 0,-1-1 0 0 0,2 0 0 0 0,0 0 0 0 0,0 0 0 0 0,1 0 0 0 0,6 13 0 0 0,-1-11 0 0 0,-4-11 0 0 0,-2-1 0 0 0,-1 0 0 0 0,0-1 0 0 0,0 1 0 0 0,0 0 0 0 0,0-1 0 0 0,0 1 0 0 0,0-1 0 0 0,0 0 0 0 0,0 1 0 0 0,0-1 0 0 0,1 0 0 0 0,-1 0 0 0 0,0-1 0 0 0,0 1 0 0 0,0 0 0 0 0,0-1 0 0 0,0 1 0 0 0,0-1 0 0 0,0 0 0 0 0,0 1 0 0 0,0-1 0 0 0,3-2 0 0 0,4-2 0 0 0,-1-1 0 0 0,1 0 0 0 0,8-9 0 0 0,-11 10 0 0 0,-3 2 0 0 0,-1 1 0 0 0,1-1 0 0 0,-1 0 0 0 0,0 0 0 0 0,0 0 0 0 0,0 0 0 0 0,0-1 0 0 0,1-4 0 0 0,-1 4 0 0 0,0 0 0 0 0,-1 1 0 0 0,1-1 0 0 0,1 1 0 0 0,-1 0 0 0 0,0 0 0 0 0,4-4 0 0 0,-3 4 0 0 0,0-1 0 0 0,0 1 0 0 0,0-1 0 0 0,-1 0 0 0 0,0 0 0 0 0,0 0 0 0 0,0 0 0 0 0,0 0 0 0 0,0 0 0 0 0,-1 0 0 0 0,0 0 0 0 0,0-1 0 0 0,0 1 0 0 0,0-1 0 0 0,-1 1 0 0 0,0 0 0 0 0,1-1 0 0 0,-2 1 0 0 0,1-1 0 0 0,-1-4 0 0 0,-1 1 0 0 0,1 0 0 0 0,-1 0 0 0 0,-1 0 0 0 0,1 0 0 0 0,-1 1 0 0 0,-1-1 0 0 0,1 1 0 0 0,-1-1 0 0 0,-1 1 0 0 0,-4-6 0 0 0,-13-11-2111 0 0,-1 1-4806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4.7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0 17855 0 0,'0'0'1584'0'0,"-4"6"-1264"0"0,-2-1-224 0 0,-1 4-32 0 0,-1-1-64 0 0,0 3 88 0 0,-5 1 256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5.2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23 509 6215 0 0,'1'2'81'0'0,"-1"-1"-1"0"0,0 1 0 0 0,0-1 0 0 0,0 1 0 0 0,0-1 0 0 0,-1 1 1 0 0,1-1-1 0 0,0 1 0 0 0,-1-1 0 0 0,1 1 0 0 0,-1-1 1 0 0,1 1-1 0 0,-1-1 0 0 0,0 0 0 0 0,1 1 0 0 0,-1-1 0 0 0,0 0 1 0 0,0 1-1 0 0,-14 4 12537 0 0,17-15-11560 0 0,15-46 1918 0 0,-3 5-1877 0 0,12-38 347 0 0,-9 24-557 0 0,-16 63-872 0 0,8-30 473 0 0,20-44-1 0 0,-16 48-141 0 0,-6 11 34 0 0,0 0 1 0 0,2 0 0 0 0,0 1-1 0 0,0 1 1 0 0,13-15-1 0 0,-18 24-328 0 0,1 1 0 0 0,-1 0 1 0 0,1-1-1 0 0,9-5 0 0 0,-12 9-11 0 0,0 0 1 0 0,0 0 0 0 0,0 0 0 0 0,0 0 0 0 0,0 0 0 0 0,1 1-1 0 0,-1-1 1 0 0,0 1 0 0 0,0-1 0 0 0,1 1 0 0 0,-1 0 0 0 0,0 0 0 0 0,1 0-1 0 0,-1 0 1 0 0,3 1 0 0 0,-4-1 58 0 0,15 17 133 0 0,-12-10-231 0 0,0 0 0 0 0,0 0 0 0 0,-1 0 0 0 0,0 0 0 0 0,0 0 0 0 0,-1 1 0 0 0,0-1 1 0 0,2 16-1 0 0,-1 6-1 0 0,0 31 1 0 0,-3-38-3 0 0,1 48 0 0 0,-4-1 0 0 0,-2 0 0 0 0,-4 0 0 0 0,-20 79 0 0 0,25-132 0 0 0,0-1 0 0 0,-1 0 0 0 0,-1 0 0 0 0,-9 16 0 0 0,14-28 0 0 0,-1 1 0 0 0,0-1 0 0 0,0 0 0 0 0,0 0 0 0 0,0 0 0 0 0,-1 0 0 0 0,1 0 0 0 0,-1-1 0 0 0,0 1 0 0 0,0-1 0 0 0,0 1 0 0 0,0-1 0 0 0,0 0 0 0 0,0 0 0 0 0,-1-1 0 0 0,1 1 0 0 0,-1-1 0 0 0,1 1 0 0 0,-1-1 0 0 0,0 0 0 0 0,1-1 0 0 0,-8 2 0 0 0,8-2-14 0 0,0-1 1 0 0,-1 1-1 0 0,1-1 0 0 0,0 0 1 0 0,0 1-1 0 0,0-1 0 0 0,0-1 1 0 0,0 1-1 0 0,0 0 0 0 0,0-1 1 0 0,0 1-1 0 0,1-1 0 0 0,-1 0 1 0 0,1 0-1 0 0,-1 0 0 0 0,1 0 1 0 0,0-1-1 0 0,-1 1 0 0 0,1 0 1 0 0,0-1-1 0 0,1 0 0 0 0,-4-4 1 0 0,2 1-6 0 0,0 0 1 0 0,1 0-1 0 0,0 0 0 0 0,0 0 1 0 0,0 0-1 0 0,0-1 1 0 0,1 1-1 0 0,0 0 0 0 0,1-1 1 0 0,-1-8-1 0 0,2 4 46 0 0,0 0-1 0 0,1 0 0 0 0,0 1 0 0 0,0-1 0 0 0,1 0 1 0 0,1 1-1 0 0,0 0 0 0 0,0 0 0 0 0,1 0 0 0 0,0 0 0 0 0,9-11 1 0 0,-4 7 2 0 0,0 2 0 0 0,1-1 0 0 0,1 1 0 0 0,0 1 1 0 0,1 0-1 0 0,26-17 0 0 0,-30 22-29 0 0,2-1 0 0 0,1 0 0 0 0,0 0 0 0 0,15-5 0 0 0,-21 10 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5.6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10335 0 0,'1'1'798'0'0,"3"3"-96"0"0,0 1 1 0 0,0-1 0 0 0,-1 0 0 0 0,0 1 0 0 0,1 0-1 0 0,-2 0 1 0 0,1 0 0 0 0,-1 0 0 0 0,1 0-1 0 0,-1 0 1 0 0,-1 1 0 0 0,2 7 0 0 0,1 4 1535 0 0,-1 0 0 0 0,1 31 0 0 0,-4-25-1444 0 0,-1-1 0 0 0,0 0-1 0 0,-2 0 1 0 0,0 0 0 0 0,-10 31 0 0 0,7-37-738 0 0,1 0 0 0 0,-2-1 0 0 0,0 0 0 0 0,-15 23 0 0 0,11-22-467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1:16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53 16871 0 0,'1'-3'1762'0'0,"0"2"-1655"0"0,0-1 1 0 0,-1 1-1 0 0,1-1 1 0 0,0 1-1 0 0,0-1 1 0 0,0 1-1 0 0,0 0 1 0 0,1 0-1 0 0,-1 0 1 0 0,0-1-1 0 0,1 1 1 0 0,-1 0 0 0 0,0 0-1 0 0,1 1 1 0 0,-1-1-1 0 0,1 0 1 0 0,2 0-1 0 0,27-6 3120 0 0,-19 5-1766 0 0,25-5-744 0 0,0 1 0 0 0,1 2-1 0 0,60 2 1 0 0,-87 3-650 0 0,-1 0-1 0 0,15 5 1 0 0,-4-1 209 0 0,-20-5-257 0 0,0 1 0 0 0,0-1 0 0 0,0 1-1 0 0,0-1 1 0 0,-1 1 0 0 0,1 0 0 0 0,0-1 0 0 0,0 1 0 0 0,0 0-1 0 0,-1-1 1 0 0,1 1 0 0 0,0 0 0 0 0,-1 0 0 0 0,1 0 0 0 0,-1 0-1 0 0,1 0 1 0 0,0 1 0 0 0,6 16 209 0 0,-3 2 152 0 0,-1 0 0 0 0,-1 0 0 0 0,-1 32 0 0 0,2 15 245 0 0,8 221 800 0 0,-12-238-1420 0 0,-2-1 1 0 0,-2-1-1 0 0,-3 1 0 0 0,-1-1 0 0 0,-19 53 0 0 0,3-29-5 0 0,-46 88 0 0 0,51-122 0 0 0,-1-2 0 0 0,-2 0 0 0 0,-51 61 0 0 0,63-84 0 0 0,-1-1 0 0 0,0 0 0 0 0,-1 0 0 0 0,0-2 0 0 0,-1 1 0 0 0,-28 15 0 0 0,50-32 0 0 0,-2 0 0 0 0,1 1 0 0 0,11-7 0 0 0,-6 6 0 0 0,1 1 0 0 0,1 0 0 0 0,-1 1 0 0 0,26-5 0 0 0,56 0 0 0 0,-88 8 0 0 0,11-1 0 0 0,-10 2 0 0 0,-3 1 0 0 0,-2 0 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09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772 279 11311 0 0,'-50'-17'743'0'0,"-165"-60"3742"0"0,188 66-3747 0 0,-175-60 2870 0 0,180 66-3933 0 0,-104-32 1916 0 0,65 14-3045 0 0,3-7-5062 0 0,48 23 398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09.7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520 335 16127 0 0,'0'0'1242'0'0,"0"-2"-812"0"0,0-6-264 0 0,-1 0 0 0 0,-1 0 0 0 0,0 0-1 0 0,0 1 1 0 0,0-1 0 0 0,-1 1 0 0 0,0-1-1 0 0,0 1 1 0 0,-1 0 0 0 0,0 0 0 0 0,0 1-1 0 0,-9-12 1 0 0,-4-1 1318 0 0,0 0 1 0 0,-34-29-1 0 0,31 32-1280 0 0,-2 0 0 0 0,-1 2 0 0 0,1 0 0 0 0,-2 1 0 0 0,0 1 0 0 0,-1 2 0 0 0,0 0 0 0 0,0 2 0 0 0,-1 1 0 0 0,-38-6 0 0 0,18 9-1586 0 0,21 3-5094 0 0,4-1-1614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0.0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159 788 11143 0 0,'-53'-127'1080'0'0,"-11"-35"-1646"0"0,54 132 1239 0 0,1-1 1 0 0,2 0 0 0 0,-5-49-1 0 0,10 52 314 0 0,1 1 0 0 0,4-42-1 0 0,-2 56-568 0 0,1 1 0 0 0,1-1 0 0 0,0 1 0 0 0,0 0 0 0 0,1 0 0 0 0,1 0 0 0 0,11-20 0 0 0,-12 26-166 0 0,1 0 0 0 0,-1 0 0 0 0,1 1 0 0 0,1-1 1 0 0,-1 1-1 0 0,1 0 0 0 0,0 1 0 0 0,0-1 0 0 0,0 1 0 0 0,0 1 0 0 0,1-1 0 0 0,0 1 0 0 0,0 0 0 0 0,0 0 0 0 0,0 1 0 0 0,0 0 0 0 0,9-1 0 0 0,11-2 416 0 0,1 2-1 0 0,-1 1 0 0 0,35 2 1 0 0,7 4 1029 0 0,121 24 1 0 0,-27-2-188 0 0,-102-17-1228 0 0,-30-4-1151 0 0,54 2 0 0 0,-60-7-6703 0 0,-6 0-2624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3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9 228 9271 0 0,'0'0'714'0'0,"0"0"-704"0"0,-1 0 0 0 0,1 0 1 0 0,0 0-1 0 0,-1 0 0 0 0,1 0 1 0 0,0 1-1 0 0,-1-1 0 0 0,1 0 1 0 0,0-1-1 0 0,-1 1 0 0 0,1 0 1 0 0,0 0-1 0 0,-1 0 0 0 0,1 0 0 0 0,0 0 1 0 0,-1 0-1 0 0,1 0 0 0 0,0 0 1 0 0,-1-1-1 0 0,1 1 0 0 0,0 0 1 0 0,-1-1-1 0 0,2-2-84 0 0,0 0 0 0 0,1 0 0 0 0,-1 1 1 0 0,1-1-1 0 0,-1 0 0 0 0,4-3 0 0 0,0-2-145 0 0,15-27 2177 0 0,-9 13-299 0 0,2 0 1 0 0,0 1 0 0 0,2 0-1 0 0,22-25 1 0 0,-13 24-2293 0 0,-18 17-3975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4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3799 0 0,'15'31'-194'0'0,"27"58"13492"0"0,-36-74-11770 0 0,0 0 1 0 0,-1 1-1 0 0,-1-1 0 0 0,0 1 0 0 0,3 29 0 0 0,-7-43-1321 0 0,0 1 0 0 0,0 0 0 0 0,0 0 0 0 0,0 0 0 0 0,-1 0 0 0 0,1 0 0 0 0,-1 0 0 0 0,0-1 0 0 0,0 1 0 0 0,0 0 0 0 0,0-1 0 0 0,0 1 0 0 0,0 0-1 0 0,-1-1 1 0 0,1 1 0 0 0,-1-1 0 0 0,0 0 0 0 0,-3 4 0 0 0,-1 2 403 0 0,6-8-596 0 0,0 0 0 0 0,-1 0 1 0 0,1 0-1 0 0,-1 0 0 0 0,1 0 1 0 0,0 0-1 0 0,-1 0 0 0 0,1 0 0 0 0,-1 0 1 0 0,1 0-1 0 0,0 0 0 0 0,-1 0 1 0 0,1 0-1 0 0,-1 0 0 0 0,1 0 1 0 0,0 0-1 0 0,-1 0 0 0 0,1 0 0 0 0,0 0 1 0 0,-1-1-1 0 0,1 1 0 0 0,-1 0 1 0 0,1 0-1 0 0,0 0 0 0 0,-1-1 1 0 0,1 1-1 0 0,0 0 0 0 0,0 0 0 0 0,-1-1 1 0 0,1 1-1 0 0,0 0 0 0 0,-1-1 1 0 0,1 0-37 0 0,-1 1 0 0 0,1-1 1 0 0,-1 0-1 0 0,1 1 0 0 0,0-1 1 0 0,-1 1-1 0 0,1-1 0 0 0,0 0 1 0 0,-1 1-1 0 0,1-1 0 0 0,0 0 1 0 0,0 0-1 0 0,0 1 0 0 0,0-1 1 0 0,-1-1-1 0 0,1-2-87 0 0,-9-21-591 0 0,3 7-1739 0 0,0-1-3506 0 0,-1-9-3330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0 3247 0 0,'2'1'26'0'0,"-1"0"-1"0"0,1-1 1 0 0,-1 1-1 0 0,1 0 1 0 0,-1 0-1 0 0,0 0 0 0 0,1 0 1 0 0,-1 0-1 0 0,0 0 1 0 0,0 1-1 0 0,0-1 0 0 0,0 0 1 0 0,0 1-1 0 0,0-1 1 0 0,0 1-1 0 0,0-1 0 0 0,-1 0 1 0 0,2 4-1 0 0,5 7 1016 0 0,12 20 1647 0 0,-1 1 1 0 0,-1 1-1 0 0,14 42 0 0 0,-28-68-2369 0 0,21 59 2304 0 0,-4 1 0 0 0,-2 2-1 0 0,15 117 1 0 0,-10-52-1031 0 0,-18-101-1406 0 0,-3-20-161 0 0,2 25 1 0 0,-4-37-133 0 0,-7-6-2430 0 0,-4-15-5615 0 0,1 5 648 0 0</inkml:trace>
  <inkml:trace contextRef="#ctx0" brushRef="#br0" timeOffset="1">157 470 2991 0 0,'-8'13'264'0'0,"3"-9"-264"0"0,-2 6 0 0 0,-1 6 1696 0 0,-2 4 288 0 0,1-2 64 0 0,-1 1 0 0 0,0 2-680 0 0,-1 0-144 0 0,0-1-24 0 0,0-2-8 0 0,0-1-688 0 0,-2-5-144 0 0,2-2-24 0 0,-1-3-4880 0 0,2-7-984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1 312 3247 0 0,'18'15'251'0'0,"-17"-14"-245"0"0,0-1 0 0 0,0 1-1 0 0,0 0 1 0 0,0 0 0 0 0,0-1-1 0 0,0 1 1 0 0,0-1 0 0 0,0 1 0 0 0,0-1-1 0 0,0 0 1 0 0,0 1 0 0 0,0-1-1 0 0,0 0 1 0 0,0 0 0 0 0,0 1 0 0 0,2-1-1 0 0,3 0-1 0 0,50 9 2037 0 0,-39-7 239 0 0,0 1 0 0 0,24 7 1 0 0,-35-8-1626 0 0,1 0 1 0 0,-1 0-1 0 0,1-1 1 0 0,0 0-1 0 0,-1 0 1 0 0,1-1-1 0 0,0 0 1 0 0,8 0 0 0 0,-14-1-680 0 0,0 1 0 0 0,0-1 0 0 0,0 0 0 0 0,0 1 0 0 0,0-1 0 0 0,0 0 1 0 0,0 1-1 0 0,0-1 0 0 0,-1 0 0 0 0,1 0 0 0 0,0 0 0 0 0,-1 0 0 0 0,1 1 1 0 0,0-1-1 0 0,-1 0 0 0 0,1-2 0 0 0,4-8-4422 0 0,-1 0-1356 0 0</inkml:trace>
  <inkml:trace contextRef="#ctx0" brushRef="#br0" timeOffset="1">52 0 6991 0 0,'0'5'175'0'0,"0"-1"0"0"0,1 1 0 0 0,0-1 0 0 0,-1 1 0 0 0,1-1-1 0 0,1 1 1 0 0,-1-1 0 0 0,1 0 0 0 0,0 1 0 0 0,0-1 0 0 0,0 0-1 0 0,3 4 1 0 0,5 11 1906 0 0,19 49 1958 0 0,-3 2 1 0 0,19 85-1 0 0,-39-131-3275 0 0,0 0 0 0 0,2 0-1 0 0,0-1 1 0 0,18 35 0 0 0,-25-56-793 0 0,0-1-1 0 0,0 0 1 0 0,-1 1 0 0 0,1-1 0 0 0,0 0 0 0 0,1 1 0 0 0,-1-1-1 0 0,0 0 1 0 0,0 0 0 0 0,0 0 0 0 0,1 0 0 0 0,-1 0-1 0 0,0 0 1 0 0,1 0 0 0 0,-1 0 0 0 0,3 0 0 0 0,2-12-2377 0 0,-3-3-3643 0 0,-2-4-1843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4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4055 0 0,'1'-1'312'0'0,"22"-17"1753"0"0,0 0-1 0 0,49-26 1 0 0,-47 33-887 0 0,-10 4-92 0 0,23-14 0 0 0,-35 19-967 0 0,1-1 1 0 0,0 2-1 0 0,0-1 0 0 0,0 0 0 0 0,0 1 0 0 0,0 0 0 0 0,0 0 0 0 0,0 0 0 0 0,0 0 0 0 0,0 1 0 0 0,1-1 1 0 0,-1 1-1 0 0,0 0 0 0 0,0 1 0 0 0,0-1 0 0 0,1 1 0 0 0,-1-1 0 0 0,0 1 0 0 0,0 1 0 0 0,0-1 1 0 0,0 0-1 0 0,0 1 0 0 0,-1 0 0 0 0,1 0 0 0 0,0 0 0 0 0,-1 0 0 0 0,1 1 0 0 0,-1-1 0 0 0,3 4 1 0 0,8 9 313 0 0,-2 0 1 0 0,0 1 0 0 0,0 0 0 0 0,15 31 0 0 0,29 76 1462 0 0,-54-120-1831 0 0,52 120 1991 0 0,6 14 132 0 0,-25-45-4367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4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89 7399 0 0,'0'0'568'0'0,"1"-1"-162"0"0,13-8 2713 0 0,18-15 1 0 0,16-12-203 0 0,-43 34-2890 0 0,-1-1 0 0 0,1 1 0 0 0,0-1 0 0 0,0 1 0 0 0,0 1 0 0 0,0-1 0 0 0,0 1 0 0 0,8-2 1 0 0,3 5-5104 0 0,-8-1-382 0 0</inkml:trace>
  <inkml:trace contextRef="#ctx0" brushRef="#br0" timeOffset="1">1 252 3335 0 0,'0'4'5811'0'0,"14"-8"-4519"0"0,-1-1 0 0 0,0 0 0 0 0,0-1 0 0 0,-1-1 0 0 0,0 0 1 0 0,12-9-1 0 0,17-9-1843 0 0,1 5-3706 0 0,-25 14-1487 0 0</inkml:trace>
  <inkml:trace contextRef="#ctx0" brushRef="#br0" timeOffset="2">127 405 6391 0 0,'-6'15'556'0'0,"-7"20"781"0"0,10-10 9136 0 0,3-25-10343 0 0,0 1 1 0 0,1-1 0 0 0,-1 0 0 0 0,1 1 0 0 0,-1-1 0 0 0,1 1 0 0 0,0-1 0 0 0,-1 0-1 0 0,1 0 1 0 0,-1 1 0 0 0,1-1 0 0 0,0 0 0 0 0,-1 0 0 0 0,1 0 0 0 0,-1 1 0 0 0,1-1-1 0 0,0 0 1 0 0,-1 0 0 0 0,1 0 0 0 0,0 0 0 0 0,0-1 0 0 0,15 0 984 0 0,-10-1-838 0 0,0 0 1 0 0,-1 0-1 0 0,1-1 0 0 0,-1 0 0 0 0,1-1 1 0 0,-1 1-1 0 0,8-7 0 0 0,11-12-761 0 0,-3 0-3825 0 0,-15 16 2124 0 0,15-17-5535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16583 0 0,'0'0'3728'0'0,"5"10"-2664"0"0,1-2 8 0 0,1-1-464 0 0,0 0-96 0 0,-2-1-24 0 0,1-1 0 0 0,1 2-488 0 0,-2 0-120 0 0,-1-2-8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5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5439 0 0,'2'-1'2400'0'0,"22"-19"3684"0"0,11-17-2296 0 0,-8 9-1841 0 0,54-45 2218 0 0,-78 71-4025 0 0,0 0 0 0 0,0 0 0 0 0,0 1 1 0 0,0-1-1 0 0,0 1 0 0 0,1 0 0 0 0,-1 0 0 0 0,0 0 0 0 0,1 0 0 0 0,-1 0 0 0 0,7 0 0 0 0,-9 1 130 0 0,0 1-250 0 0,0 1 0 0 0,0-1 1 0 0,-1 0-1 0 0,1 0 0 0 0,-1 0 1 0 0,1 1-1 0 0,-1-1 0 0 0,1 0 1 0 0,-1 1-1 0 0,0-1 0 0 0,1 1 1 0 0,-1-1-1 0 0,0 0 0 0 0,0 1 1 0 0,0-1-1 0 0,0 0 0 0 0,-1 3 1 0 0,-4 24 154 0 0,3-22-123 0 0,-10 37 240 0 0,-1-2 0 0 0,-28 59 0 0 0,-48 75 1115 0 0,78-155-1161 0 0,11-20-231 0 0,0 0 0 0 0,0 0 0 0 0,0 0-1 0 0,0 0 1 0 0,0 0 0 0 0,0 0 0 0 0,0 0-1 0 0,1 0 1 0 0,-1 0 0 0 0,0 0 0 0 0,0 0-1 0 0,0 0 1 0 0,0 0 0 0 0,0 0 0 0 0,0 0-1 0 0,0 0 1 0 0,0 0 0 0 0,0 0 0 0 0,0 0-1 0 0,1 0 1 0 0,-1 0 0 0 0,0 0 0 0 0,0 0-1 0 0,0 1 1 0 0,0-1 0 0 0,0 0 0 0 0,0 0-1 0 0,0 0 1 0 0,0 0 0 0 0,0 0 0 0 0,0 0 0 0 0,0 0-1 0 0,0 0 1 0 0,0 0 0 0 0,0 0 0 0 0,0 1-1 0 0,0-1 1 0 0,0 0 0 0 0,0 0 0 0 0,0 0-1 0 0,0 0 1 0 0,0 0 0 0 0,0 0 0 0 0,0 0-1 0 0,0 0 1 0 0,0 0 0 0 0,0 0 0 0 0,0 1-1 0 0,0-1 1 0 0,0 0 0 0 0,0 0 0 0 0,0 0-1 0 0,0 0 1 0 0,0 0 0 0 0,0 0 0 0 0,0 0-1 0 0,0 0 1 0 0,0 0 0 0 0,0 0 0 0 0,0 0-1 0 0,0 1 1 0 0,0-1 0 0 0,-1 0 0 0 0,1 0-1 0 0,0 0 1 0 0,0 0 0 0 0,0 0 0 0 0,0 0-1 0 0,11-5 189 0 0,13-12-228 0 0,2-7 81 0 0,40-43 1 0 0,-4 3-3 0 0,-40 43 21 0 0,1 0 0 0 0,1 2 0 0 0,51-30 0 0 0,-69 46-63 0 0,0 0 0 0 0,0 1 0 0 0,1-1 0 0 0,-1 1 0 0 0,1 0 0 0 0,0 1 0 0 0,0 0 0 0 0,-1 0 0 0 0,1 0 0 0 0,0 1 0 0 0,0 0 0 0 0,9 1 0 0 0,-11 0 27 0 0,0 0 0 0 0,1 0 0 0 0,-1 1 0 0 0,0 0-1 0 0,-1-1 1 0 0,1 1 0 0 0,0 1 0 0 0,0-1 0 0 0,-1 1-1 0 0,0 0 1 0 0,1 0 0 0 0,-1 0 0 0 0,0 0 0 0 0,0 1-1 0 0,-1 0 1 0 0,6 6 0 0 0,-2 1 81 0 0,-1-1-1 0 0,0 1 1 0 0,-1 0 0 0 0,0 0 0 0 0,-1 0-1 0 0,0 1 1 0 0,3 17 0 0 0,-1 2-953 0 0,2 52 0 0 0,-8-80 432 0 0,0 0 0 0 0,0 1 0 0 0,-1-1 0 0 0,1 0-1 0 0,-1 0 1 0 0,-1 5 0 0 0,-7 8-8100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7511 0 0,'1'-1'5059'0'0,"2"-4"-3909"0"0,1 1 1 0 0,0 0-1 0 0,0 1 1 0 0,6-6-1 0 0,39-23 2540 0 0,-28 19-2315 0 0,-5 3-733 0 0,75-43 2415 0 0,-78 46-3390 0 0,0 2 1 0 0,0-1-1 0 0,0 2 0 0 0,1 0 0 0 0,21-3 1 0 0,-25 6-1917 0 0</inkml:trace>
  <inkml:trace contextRef="#ctx0" brushRef="#br0" timeOffset="1">90 259 4287 0 0,'-3'5'141'0'0,"1"0"0"0"0,-1-1-1 0 0,0 1 1 0 0,0-1 0 0 0,-4 5 4730 0 0,36-13 3698 0 0,0-6-5232 0 0,26-18-2083 0 0,-43 22-350 0 0,13-10-539 0 0,0 0 0 0 0,0-1 0 0 0,-2-2 0 0 0,23-21 1 0 0,-5-4-2607 0 0,-2-3-3721 0 0,-14 12-1596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16871 0 0,'0'0'1762'0'0,"6"-4"-1601"0"0,1-3 461 0 0,1 0 0 0 0,0 1 0 0 0,0 0-1 0 0,1 0 1 0 0,18-8 0 0 0,49-15 2835 0 0,-31 13-3775 0 0,-23 11-379 0 0,-9 3-4452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6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0 228 12959 0 0,'2'-1'4922'0'0,"82"-45"2803"0"0,6 8-3449 0 0,94-25-1460 0 0,-132 49-2928 0 0,34-12 320 0 0,-77 23-1119 0 0,0-2-1 0 0,0 1 1 0 0,15-11-1 0 0,-17 10-1860 0 0</inkml:trace>
  <inkml:trace contextRef="#ctx0" brushRef="#br0" timeOffset="1">264 1 5959 0 0,'-1'2'165'0'0,"0"1"-1"0"0,1 0 1 0 0,-1 0-1 0 0,1 0 1 0 0,0 0-1 0 0,0 0 1 0 0,0 0-1 0 0,0 0 0 0 0,0 0 1 0 0,1-1-1 0 0,0 1 1 0 0,-1 0-1 0 0,1 0 1 0 0,1 3-1 0 0,4 7 2791 0 0,11 21 0 0 0,-9-19-1289 0 0,19 37 2082 0 0,-3 2 1 0 0,21 69-1 0 0,-26-50-1061 0 0,20 145 1 0 0,-38-204-2646 0 0,0-1 1 0 0,0 22-1 0 0,-1-32-41 0 0,-1 0 0 0 0,1 0 0 0 0,0 0 0 0 0,-1 0 0 0 0,1 0 0 0 0,-1 0 0 0 0,0 0 0 0 0,0-1 0 0 0,0 1 0 0 0,0 0 0 0 0,-1-1-1 0 0,1 1 1 0 0,-1-1 0 0 0,0 1 0 0 0,1-1 0 0 0,-1 0 0 0 0,0 1 0 0 0,-3 1 0 0 0,4-3-66 0 0,-1 0 1 0 0,1-1-1 0 0,0 1 0 0 0,0-1 1 0 0,0 1-1 0 0,0-1 0 0 0,0 0 1 0 0,-1 1-1 0 0,1-1 0 0 0,0 0 1 0 0,0 0-1 0 0,-1 0 0 0 0,1 0 1 0 0,0 0-1 0 0,0 0 0 0 0,-1 0 1 0 0,1 0-1 0 0,0-1 0 0 0,0 1 1 0 0,0 0-1 0 0,0-1 0 0 0,-1 1 1 0 0,0-2-1 0 0,-3 0-941 0 0,0-1 0 0 0,1 0 0 0 0,-1-1 0 0 0,-3-3 0 0 0,1 1-1440 0 0,-14-11-7750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7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1 308 6127 0 0,'0'0'472'0'0,"4"-9"-288"0"0,1-2 707 0 0,1 0-1 0 0,0 0 1 0 0,1 1-1 0 0,0-1 1 0 0,1 1-1 0 0,0 1 1 0 0,1 0-1 0 0,0 0 0 0 0,0 0 1 0 0,1 1-1 0 0,0 1 1 0 0,11-7-1 0 0,-19 13-759 0 0,0-1 0 0 0,-1 1 0 0 0,1 0 0 0 0,0 1 0 0 0,0-1-1 0 0,0 0 1 0 0,0 0 0 0 0,0 1 0 0 0,0-1 0 0 0,0 1 0 0 0,0 0 0 0 0,0-1 0 0 0,0 1-1 0 0,0 0 1 0 0,0 0 0 0 0,0 1 0 0 0,0-1 0 0 0,0 0 0 0 0,0 1 0 0 0,0-1 0 0 0,0 1-1 0 0,0-1 1 0 0,0 1 0 0 0,0 0 0 0 0,0 0 0 0 0,-1 0 0 0 0,1 0 0 0 0,0 0 0 0 0,-1 0-1 0 0,1 1 1 0 0,0-1 0 0 0,-1 0 0 0 0,0 1 0 0 0,1-1 0 0 0,-1 1 0 0 0,2 3 0 0 0,3 5 170 0 0,0 1 1 0 0,-1 0 0 0 0,0 1-1 0 0,0-1 1 0 0,2 13 0 0 0,0-3 261 0 0,0 5 106 0 0,6 29 0 0 0,1 7 286 0 0,-6-33-299 0 0,0-1 425 0 0,0 1 0 0 0,23 46 0 0 0,-30-72-1030 0 0,1 0 0 0 0,0 0 0 0 0,-1 0 0 0 0,1 0 0 0 0,1-1 0 0 0,-1 1 0 0 0,0-1 0 0 0,1 0 0 0 0,-1 1 0 0 0,1-1 0 0 0,5 3 0 0 0,-6-4-37 0 0,-1-1 1 0 0,1 1-1 0 0,-1-1 0 0 0,1 1 1 0 0,-1-1-1 0 0,1 1 1 0 0,0-1-1 0 0,-1 0 0 0 0,1 0 1 0 0,-1 0-1 0 0,1 0 0 0 0,0 0 1 0 0,-1 0-1 0 0,1 0 1 0 0,-1-1-1 0 0,1 1 0 0 0,0-1 1 0 0,-1 1-1 0 0,1-1 0 0 0,-1 1 1 0 0,1-1-1 0 0,-1 0 1 0 0,0 0-1 0 0,1 0 0 0 0,-1 1 1 0 0,2-3-1 0 0,3-3-14 0 0,0 0 0 0 0,0-1 0 0 0,-1 0 0 0 0,0 0 0 0 0,0 0 0 0 0,-1 0 0 0 0,0-1 0 0 0,0 0 0 0 0,-1 0 0 0 0,5-16 0 0 0,1-7 0 0 0,5-49 0 0 0,-7 8 0 0 0,-3-113 0 0 0,-4 129 0 0 0,1 47 0 0 0,-1 9 0 0 0,0 0 0 0 0,0 0 0 0 0,0 0 0 0 0,0 0 0 0 0,0 0 0 0 0,0 0 0 0 0,0 0 0 0 0,0 0 0 0 0,0 1 0 0 0,1-1 0 0 0,-1 0 0 0 0,0 0 0 0 0,0 0 0 0 0,0 0 0 0 0,0 0 0 0 0,0 0 0 0 0,0 0 0 0 0,1 0 0 0 0,-1 0 0 0 0,0 0 0 0 0,0 0 0 0 0,0 0 0 0 0,0 0 0 0 0,0 0 0 0 0,0 0 0 0 0,0 0 0 0 0,1 0 0 0 0,-1 0 0 0 0,0 0 0 0 0,0 0 0 0 0,0 0 0 0 0,0-1 0 0 0,0 1 0 0 0,0 0 0 0 0,0 0 0 0 0,1 0 0 0 0,-1 0 0 0 0,0 0 0 0 0,0 0 0 0 0,0 0 0 0 0,0 0 0 0 0,0 0 0 0 0,0 0 0 0 0,0-1 0 0 0,0 1 0 0 0,0 0 0 0 0,0 0 0 0 0,0 0 0 0 0,0 0 0 0 0,0 0 0 0 0,1 0 0 0 0,-1 0 0 0 0,0-1 0 0 0,0 1 0 0 0,0 0 0 0 0,0 0 0 0 0,0 0 0 0 0,0 0 0 0 0,0 0 0 0 0,0 0 0 0 0,0-1 0 0 0,-1 1 0 0 0,1 0 0 0 0,0 0 0 0 0,0 0 0 0 0,0 0 0 0 0,0 0 0 0 0,0-1 0 0 0,3 7 0 0 0,22 68 0 0 0,2 6 0 0 0,-23-72 0 0 0,0 0 0 0 0,0-1 0 0 0,0 1 0 0 0,1-1 0 0 0,0 0 0 0 0,0 0 0 0 0,10 8 0 0 0,-13-13 0 0 0,0 0 0 0 0,1 0 0 0 0,-1 0 0 0 0,1-1 0 0 0,-1 1 0 0 0,1-1 0 0 0,0 0 0 0 0,-1 0 0 0 0,1 0 0 0 0,0 0 0 0 0,0 0 0 0 0,0-1 0 0 0,0 1 0 0 0,0-1 0 0 0,0 0 0 0 0,0 0 0 0 0,0 0 0 0 0,0 0 0 0 0,4-1 0 0 0,6-4 0 0 0,-9 2 0 0 0,0 0 0 0 0,1 0 0 0 0,-1 0 0 0 0,-1-1 0 0 0,1 0 0 0 0,0 0 0 0 0,-1 0 0 0 0,0 0 0 0 0,0 0 0 0 0,0-1 0 0 0,-1 1 0 0 0,1-1 0 0 0,-1 0 0 0 0,2-7 0 0 0,-1 3 0 0 0,0 0 0 0 0,-1 0 0 0 0,0-1 0 0 0,0 1 0 0 0,-1-1 0 0 0,0 1 0 0 0,-1-12 0 0 0,-1 12 0 0 0,1 0 0 0 0,-1-1 0 0 0,0 1 0 0 0,-1 0 0 0 0,0 0 0 0 0,-1 0 0 0 0,0 0 0 0 0,0 1 0 0 0,-1-1 0 0 0,-7-11 0 0 0,0 5-581 0 0,7 9-1109 0 0,-1 0 1 0 0,1-1 0 0 0,0 1-1 0 0,-6-14 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4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8463 0 0,'2'-9'413'0'0,"5"0"5702"0"0,0 14-5384 0 0,0 0 0 0 0,-1 1 0 0 0,0 0 0 0 0,0 0 0 0 0,0 1 0 0 0,-1-1 0 0 0,0 1 0 0 0,0 0 0 0 0,-1 0 0 0 0,6 12 0 0 0,-3-3 333 0 0,0 2 0 0 0,0-1-1 0 0,6 34 1 0 0,-11-32-759 0 0,0-1-1 0 0,-1 1 1 0 0,-1-1 0 0 0,-3 25-1 0 0,0 10-83 0 0,-8 68-29 0 0,1-3-136 0 0,9-97-45 0 0,0-10 65 0 0,1 1 1 0 0,1 19-1 0 0,-1-31-81 0 0,0 0-1 0 0,0 1 1 0 0,0-1-1 0 0,0 0 1 0 0,0 1-1 0 0,0-1 1 0 0,0 0-1 0 0,0 1 1 0 0,1-1-1 0 0,-1 0 1 0 0,0 1-1 0 0,0-1 1 0 0,0 0-1 0 0,0 1 1 0 0,0-1-1 0 0,1 0 1 0 0,-1 0 0 0 0,0 1-1 0 0,0-1 1 0 0,1 0-1 0 0,-1 0 1 0 0,0 1-1 0 0,0-1 1 0 0,1 0-1 0 0,-1 0 1 0 0,0 1-1 0 0,0-1 1 0 0,1 0-1 0 0,-1 0 1 0 0,0 0-1 0 0,1 0 1 0 0,-1 0-1 0 0,0 0 1 0 0,1 0-1 0 0,-1 1 1 0 0,0-1-1 0 0,1 0 1 0 0,-1 0 0 0 0,0 0-1 0 0,1 0 1 0 0,-1 0-1 0 0,1-1 1 0 0,-1 1-1 0 0,0 0 1 0 0,1 0-1 0 0,-1 0 1 0 0,0 0-1 0 0,1 0 1 0 0,-1 0-1 0 0,0 0 1 0 0,0-1-1 0 0,1 1 1 0 0,-1 0-1 0 0,0 0 1 0 0,1 0-1 0 0,-1-1 1 0 0,0 1 0 0 0,0 0-1 0 0,0 0 1 0 0,1-1-1 0 0,1-1-215 0 0,0 0 0 0 0,0 0 0 0 0,0 0 0 0 0,0 0 1 0 0,-1 0-1 0 0,1 0 0 0 0,1-4 0 0 0,4-9-1223 0 0,-2-1 1 0 0,1 0 0 0 0,-2 0 0 0 0,0 0-1 0 0,1-18 1 0 0,-1 1-1238 0 0,-2-52 1 0 0,-7 23 2894 0 0,1-11 3878 0 0,4 69-3682 0 0,0 0 1 0 0,0 0-1 0 0,0 1 0 0 0,0-1 0 0 0,1 0 0 0 0,-1 0 0 0 0,1 1 1 0 0,0-1-1 0 0,0 0 0 0 0,1 1 0 0 0,-1-1 0 0 0,1 1 1 0 0,0-1-1 0 0,0 1 0 0 0,0 0 0 0 0,0 0 0 0 0,0 0 0 0 0,1 0 1 0 0,-1 0-1 0 0,1 0 0 0 0,5-3 0 0 0,9-8 127 0 0,21-13 0 0 0,-31 23-524 0 0,-1 1 1 0 0,1-1-1 0 0,0 1 1 0 0,0 0-1 0 0,0 1 0 0 0,0-1 1 0 0,9 0-1 0 0,-14 3 21 0 0,1 0 1 0 0,-1 0-1 0 0,1 0 0 0 0,-1 0 0 0 0,1 1 0 0 0,-1-1 0 0 0,0 1 0 0 0,1-1 0 0 0,-1 1 0 0 0,0 0 0 0 0,0 0 0 0 0,0 0 0 0 0,0 0 0 0 0,1 1 0 0 0,-1-1 0 0 0,-1 1 0 0 0,1-1 0 0 0,0 1 1 0 0,0-1-1 0 0,-1 1 0 0 0,1 0 0 0 0,0 0 0 0 0,0 2 0 0 0,5 6 249 0 0,-1 0 1 0 0,0 1-1 0 0,6 15 0 0 0,-11-23-216 0 0,12 39 490 0 0,-5-12-269 0 0,-4-12-114 0 0,0 1 0 0 0,2 27-1 0 0,5 18 189 0 0,-10-53-1358 0 0,1 0 0 0 0,-1 22 0 0 0,-4-28-2481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7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15319 0 0,'15'-6'1652'0'0,"-13"6"-1503"0"0,0-1 1 0 0,0 1-1 0 0,0-1 1 0 0,0 0 0 0 0,1 0-1 0 0,-1 0 1 0 0,3-2-1 0 0,7-5 2199 0 0,0 0 0 0 0,1 1 0 0 0,19-7 0 0 0,-16 7-1459 0 0,-14 6-1513 0 0,5-2 1847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7.762"/>
    </inkml:context>
    <inkml:brush xml:id="br0">
      <inkml:brushProperty name="width" value="0.05" units="cm"/>
      <inkml:brushProperty name="height" value="0.05" units="cm"/>
      <inkml:brushProperty name="color" value="#004F8B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3-10-17T08:22:17.763"/>
    </inkml:context>
  </inkml:definitions>
  <inkml:trace contextRef="#ctx0" brushRef="#br0">0 1663 14711 0 0,'3'2'2616'0'0,"-3"-2"-2463"0"0,0 1 1 0 0,0-1 0 0 0,0 0 0 0 0,1 0 0 0 0,-1 0 0 0 0,0 0-1 0 0,0 0 1 0 0,0 0 0 0 0,1 0 0 0 0,-1 0 0 0 0,0 0 0 0 0,0 0-1 0 0,0 0 1 0 0,1 0 0 0 0,-1 0 0 0 0,0 0 0 0 0,0 0 0 0 0,1 0 0 0 0,8-6 2433 0 0,11-13-760 0 0,-18 17-1272 0 0,15-18 857 0 0,-1-1 1 0 0,14-23-1 0 0,0 0-348 0 0,8-15-465 0 0,11-15 479 0 0,-41 65-983 0 0,0-1 0 0 0,0 1 0 0 0,0 1 0 0 0,1-1 0 0 0,11-6 0 0 0,-15 11-95 0 0,1 1 0 0 0,0 0 0 0 0,-1 0 0 0 0,1 0 0 0 0,0 1 0 0 0,0 0 0 0 0,1 0 0 0 0,-1 0 0 0 0,0 1 0 0 0,1 0 0 0 0,6 0 0 0 0,-3 1 0 0 0,0 0 0 0 0,0 1 0 0 0,0 0 0 0 0,0 1 0 0 0,0 0 0 0 0,12 4 0 0 0,11 0 0 0 0,-28-5 0 0 0,1 0 0 0 0,0 0 0 0 0,0-1 0 0 0,0 0 0 0 0,-1 0 0 0 0,1-1 0 0 0,0 1 0 0 0,0-1 0 0 0,-1-1 0 0 0,1 1 0 0 0,0-1 0 0 0,-1 0 0 0 0,1 0 0 0 0,8-5 0 0 0,-3 1 0 0 0,-1 0 0 0 0,-1 0 0 0 0,13-11 0 0 0,-19 14 0 0 0,0 1 0 0 0,-1-1 0 0 0,0 1 0 0 0,0-1 0 0 0,1 0 0 0 0,-2 0 0 0 0,1 0 0 0 0,0 0 0 0 0,-1 0 0 0 0,1 0 0 0 0,-1 0 0 0 0,0-1 0 0 0,0 1 0 0 0,0 0 0 0 0,1-6 0 0 0,-2 8 0 0 0,0 0 0 0 0,0 1 0 0 0,0-1 0 0 0,0 0 0 0 0,0 1 0 0 0,0-1 0 0 0,-1 1 0 0 0,1-1 0 0 0,0 0 0 0 0,0 1 0 0 0,0-1 0 0 0,-1 1 0 0 0,1-1 0 0 0,0 0 0 0 0,0 1 0 0 0,-1-1 0 0 0,1 1 0 0 0,-1-1 0 0 0,1 1 0 0 0,0-1 0 0 0,-1 1 0 0 0,1 0 0 0 0,-1-1 0 0 0,1 1 0 0 0,-1-1 0 0 0,1 1 0 0 0,-1 0 0 0 0,1-1 0 0 0,-1 1 0 0 0,0 0 0 0 0,1 0 0 0 0,-1 0 0 0 0,1-1 0 0 0,-1 1 0 0 0,0 0 0 0 0,-1 0 0 0 0,-2-1 0 0 0,-1 0 0 0 0,0 0 0 0 0,-1 0 0 0 0,1 1 0 0 0,0 0 0 0 0,0 0 0 0 0,-6 1 0 0 0,-37 7 0 0 0,39-7 0 0 0,-22 6-1012 0 0,18-3-1706 0 0,-1-1 0 0 0,-18 1-1 0 0,19-4-7418 0 0</inkml:trace>
  <inkml:trace contextRef="#ctx1" brushRef="#br0">4540 1 24575,'0'0'0,"14"3"0,4 2-8191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11575 0 0,'0'0'2928'0'0,"3"-1"-1030"0"0,10-5-58 0 0,0-1 1 0 0,0 0 0 0 0,-1-1-1 0 0,18-13 1 0 0,2-2 322 0 0,94-56 1326 0 0,-89 57-5946 0 0,-1 0-4416 0 0,-20 12-2558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36 7687 0 0,'0'0'590'0'0,"11"-11"294"0"0,-9 9-39 0 0,-1 0 0 0 0,1 0 0 0 0,0 0 0 0 0,-1 0 1 0 0,1 0-1 0 0,0 0 0 0 0,0 1 0 0 0,0-1 0 0 0,6-2 2482 0 0,1 1 2338 0 0,-7 4-5184 0 0,-1 0 0 0 0,1 0 0 0 0,-1 0 1 0 0,0 0-1 0 0,1 0 0 0 0,-1 1 0 0 0,0-1 0 0 0,2 3 0 0 0,0 0 677 0 0,-2-2-966 0 0,1 1-113 0 0,-1-1 10 0 0,1 1 0 0 0,-1-1 1 0 0,0 0-1 0 0,0 1 0 0 0,0-1 0 0 0,-1 1 1 0 0,1-1-1 0 0,0 1 0 0 0,-1-1 0 0 0,0 1 0 0 0,1 0 1 0 0,-1-1-1 0 0,-1 4 0 0 0,0 13-89 0 0,-2 0 0 0 0,0 0 0 0 0,-1 0 0 0 0,-1-1 0 0 0,-12 30 0 0 0,2-14 0 0 0,-1-1 0 0 0,-37 57 0 0 0,23-41 0 0 0,-1 0-2150 0 0,-4-4-4796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8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 12895 0 0,'12'0'1152'0'0,"1"0"-928"0"0,-1-1-224 0 0,1 0 0 0 0,-1-1 1824 0 0,2 1 312 0 0,-4-1 64 0 0,0 1 8 0 0,-1 0-1208 0 0,0 2-240 0 0,-1 2-56 0 0,-3 1 0 0 0,-2 1-1768 0 0</inkml:trace>
  <inkml:trace contextRef="#ctx0" brushRef="#br0" timeOffset="1">1 426 14711 0 0,'0'0'1312'0'0,"7"17"-1056"0"0,-2 5-256 0 0,1 3 0 0 0,1 3 2120 0 0,1 1 376 0 0,-1 1 64 0 0,-1 1 24 0 0,-5-2-1160 0 0,2 0-232 0 0,6-3-40 0 0,3 6-16 0 0,-3-4-656 0 0,0-5-128 0 0,-1-3-24 0 0,-1-5-8840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19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1484 17279 0 0,'20'5'2059'0'0,"-19"-5"-1258"0"0,2-1 274 0 0,34-21 1029 0 0,-1-1 0 0 0,-2-1 1 0 0,0-2-1 0 0,56-58 0 0 0,-75 67-1631 0 0,23-36 1 0 0,-21 27-413 0 0,-15 22-60 0 0,32-43 11 0 0,48-93-1 0 0,-22 18-11 0 0,-15 33 0 0 0,56-159 0 0 0,-72 161 0 0 0,47-98 0 0 0,-60 154 0 0 0,1 0 0 0 0,32-42 0 0 0,-47 70 0 0 0,0 1 0 0 0,0-1 0 0 0,1 0 0 0 0,-1 1 0 0 0,1-1 0 0 0,0 1 0 0 0,-1 0 0 0 0,1 0 0 0 0,0 0 0 0 0,0 0 0 0 0,0 1 0 0 0,1-1 0 0 0,4-1 0 0 0,-7 3 0 0 0,0 0 0 0 0,-1 0 0 0 0,1 0 0 0 0,0 0 0 0 0,0 0 0 0 0,0 0 0 0 0,0 0 0 0 0,-1 1 0 0 0,1-1 0 0 0,0 0 0 0 0,0 1 0 0 0,-1-1 0 0 0,1 0 0 0 0,0 1 0 0 0,0-1 0 0 0,-1 1 0 0 0,1-1 0 0 0,-1 1 0 0 0,1-1 0 0 0,0 1 0 0 0,-1-1 0 0 0,1 1 0 0 0,-1 0 0 0 0,1-1 0 0 0,-1 1 0 0 0,0 0 0 0 0,1 0 0 0 0,-1-1 0 0 0,1 3 0 0 0,0-1 0 0 0,9 15 0 0 0,-2 0 0 0 0,11 30 0 0 0,-14-33 0 0 0,0-1 0 0 0,0 0 0 0 0,1-1 0 0 0,1 1 0 0 0,0-1 0 0 0,1 0 0 0 0,10 11 0 0 0,-7-11 0 0 0,1 0 0 0 0,0-1 0 0 0,1-1 0 0 0,0 0 0 0 0,1-1 0 0 0,28 15 0 0 0,-29-19 0 0 0,-1 0 0 0 0,1-1 0 0 0,0 0 0 0 0,0-1 0 0 0,0 0 0 0 0,1-1 0 0 0,-1-1 0 0 0,27 0 0 0 0,-12-3 0 0 0,0-2 0 0 0,0 0 0 0 0,-1-2 0 0 0,42-15 0 0 0,100-50 0 0 0,-96 34 0 0 0,108-74 0 0 0,-157 95 0 0 0,94-72 0 0 0,-88 62-2111 0 0,-1-3-4806 0 0,1-4-3279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0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47 348 6391 0 0,'-43'3'492'0'0,"39"-4"-339"0"0,7-4-107 0 0,8-5-60 0 0,-7 7 49 0 0,73-73 3316 0 0,-73 72-2915 0 0,0 0 0 0 0,0 0 0 0 0,1 1 0 0 0,-1 0 0 0 0,1-1 0 0 0,0 2 0 0 0,0-1 0 0 0,0 0 0 0 0,0 1 0 0 0,8-2 0 0 0,-11 3-294 0 0,1 1 0 0 0,0-1 1 0 0,0 1-1 0 0,0 0 0 0 0,-1 0 1 0 0,1 0-1 0 0,0 0 0 0 0,0 1 1 0 0,0-1-1 0 0,-1 1 0 0 0,1 0 1 0 0,0 0-1 0 0,-1 0 0 0 0,1 0 1 0 0,0 0-1 0 0,-1 0 0 0 0,1 1 1 0 0,-1-1-1 0 0,0 1 0 0 0,0 0 1 0 0,1 0-1 0 0,2 3 0 0 0,9 10 629 0 0,-1 0 0 0 0,-1 1-1 0 0,19 31 1 0 0,22 57 1009 0 0,-48-94-1616 0 0,14 33 1016 0 0,13 51-1 0 0,-19-55-81 0 0,-11-33-808 0 0,0 1 0 0 0,1-1 0 0 0,0 0 0 0 0,0 0 0 0 0,0 0 1 0 0,1 0-1 0 0,0 0 0 0 0,8 8 0 0 0,-11-13 71 0 0,5-11 275 0 0,-1-2-572 0 0,0 1 1 0 0,-1-1-1 0 0,0 1 0 0 0,-1-1 1 0 0,3-20-1 0 0,3-64 350 0 0,-5 40-318 0 0,-1 12-217 0 0,-1 13-118 0 0,7-36-1 0 0,-9 66 231 0 0,0 0 0 0 0,0 0 0 0 0,0 0 0 0 0,0 0 0 0 0,0 0-1 0 0,1 1 1 0 0,-1-1 0 0 0,0 0 0 0 0,0 0 0 0 0,1 0 0 0 0,-1 1 0 0 0,1-1 0 0 0,-1 0 0 0 0,1 0 0 0 0,-1 1-1 0 0,1-1 1 0 0,-1 0 0 0 0,1 1 0 0 0,0-1 0 0 0,-1 0 0 0 0,1 1 0 0 0,0-1 0 0 0,-1 1 0 0 0,1-1 0 0 0,0 1 0 0 0,0 0-1 0 0,1-1 1 0 0,-1 1 29 0 0,-1 1-1 0 0,1-1 0 0 0,-1 1 0 0 0,1 0 0 0 0,0-1 0 0 0,-1 1 0 0 0,1 0 1 0 0,-1 0-1 0 0,0 0 0 0 0,1-1 0 0 0,-1 1 0 0 0,0 0 0 0 0,1 1 0 0 0,0 0 27 0 0,20 45 405 0 0,16 29 153 0 0,-33-68-525 0 0,1-1 0 0 0,0 0 0 0 0,0 0 0 0 0,1 0 1 0 0,0 0-1 0 0,0-1 0 0 0,8 6 0 0 0,-3-5-27 0 0,1-4-4 0 0,-8-3-47 0 0,0-1-1 0 0,0 0 1 0 0,0-1 0 0 0,0 1 0 0 0,-1-1 0 0 0,1 1 0 0 0,0-1-1 0 0,-1 0 1 0 0,1-1 0 0 0,-1 1 0 0 0,0 0 0 0 0,0-1 0 0 0,5-5-1 0 0,0 0 0 0 0,0 0-1 0 0,-1-1 1 0 0,0 0-1 0 0,5-10 1 0 0,-4 4 0 0 0,-1 0 0 0 0,0 0 0 0 0,-1-1 0 0 0,7-26 0 0 0,5-66 0 0 0,-17 99 0 0 0,-1-1 0 0 0,0 1 0 0 0,0 0 0 0 0,0 0 0 0 0,-2 0 0 0 0,1 0 0 0 0,-1-1 0 0 0,0 2 0 0 0,-1-1 0 0 0,0 0 0 0 0,0 0 0 0 0,-1 1 0 0 0,-5-8 0 0 0,-22-36-1685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1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15119 0 0,'1'-1'1164'0'0,"10"-6"133"0"0,0 0-1 0 0,0 0 1 0 0,20-7 0 0 0,4-3 824 0 0,13-4-246 0 0,-23 14-3270 0 0,-22 7 158 0 0,0 0-1 0 0,0-1 1 0 0,0 1 0 0 0,0 1 0 0 0,6-1-1 0 0</inkml:trace>
  <inkml:trace contextRef="#ctx0" brushRef="#br0" timeOffset="1">79 247 6191 0 0,'-2'2'329'0'0,"1"0"0"0"0,0 0 0 0 0,0 0 0 0 0,0 0-1 0 0,0 0 1 0 0,0 0 0 0 0,1 0 0 0 0,2 9 5938 0 0,-2-11-6081 0 0,1 0-1 0 0,-1 0 1 0 0,0 0-1 0 0,0 0 1 0 0,0 0-1 0 0,1 0 1 0 0,-1 0 0 0 0,0 0-1 0 0,1 0 1 0 0,16-5 7852 0 0,-5 0-7849 0 0,-9 3-1511 0 0,26-13 3749 0 0,46-33-1 0 0,24-26-2049 0 0,-79 59-1030 0 0,7-8-3890 0 0,-18 15 686 0 0,9-7-4771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1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7631 0 0,'-10'2'1096'0'0,"20"9"2700"0"0,-3 0-2350 0 0,0-1-1 0 0,-1 1 0 0 0,0 1 0 0 0,-1-1 0 0 0,0 1 1 0 0,4 16-1 0 0,-4-12-222 0 0,3 12 1094 0 0,7 47 1 0 0,-7-31-1169 0 0,5 44 512 0 0,-10-58-1297 0 0,2 0 0 0 0,1 0-1 0 0,18 54 1 0 0,-22-79-442 0 0,1 0 0 0 0,0-1 0 0 0,0 1 1 0 0,0 0-1 0 0,0-1 0 0 0,1 0 0 0 0,5 6 0 0 0,-8-10-44 0 0,-1 1 0 0 0,1-1-1 0 0,-1 0 1 0 0,1 0 0 0 0,-1 0-1 0 0,1 1 1 0 0,-1-1 0 0 0,1 0-1 0 0,-1 0 1 0 0,1 0 0 0 0,-1 0-1 0 0,1 0 1 0 0,-1 0 0 0 0,1 0-1 0 0,-1 0 1 0 0,1 0 0 0 0,-1 0-1 0 0,1 0 1 0 0,-1 0 0 0 0,1-1-1 0 0,-1 1 1 0 0,1 0 0 0 0,-1 0-1 0 0,1-1 1 0 0,10-5-6804 0 0,0-3-2615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1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73 11575 0 0,'0'0'888'0'0,"2"-1"-578"0"0,13-8 696 0 0,59-31 8849 0 0,-34 25-8636 0 0,-33 13-2887 0 0,1 0 1 0 0,0 1 0 0 0,9-1-1 0 0,-6 1-6140 0 0</inkml:trace>
  <inkml:trace contextRef="#ctx0" brushRef="#br0" timeOffset="1">1 386 12551 0 0,'1'-1'5628'0'0,"53"-27"1532"0"0,5-3-4580 0 0,67-56 528 0 0,-86 57-5383 0 0,0-1-4587 0 0,-21 16-2541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5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10103 0 0,'0'0'778'0'0,"0"2"-506"0"0,4 20 1338 0 0,-1 0 0 0 0,-2 0 1 0 0,0 0-1 0 0,-1 1 0 0 0,-2-1 1 0 0,0 0-1 0 0,-7 32 0 0 0,3-21-396 0 0,0 2 53 0 0,-15 49 0 0 0,8-47-664 0 0,-56 164 1305 0 0,63-184-1813 0 0,4-9-87 0 0,-1 0-1 0 0,0-1 1 0 0,-7 13-1 0 0,9-19-122 0 0,0-22-2615 0 0,1 13 1823 0 0,0-1 1 0 0,0 1-1 0 0,0-1 0 0 0,3-8 0 0 0,11-39-8152 0 0,-8 32 2685 0 0</inkml:trace>
  <inkml:trace contextRef="#ctx0" brushRef="#br0" timeOffset="1">171 350 12263 0 0,'15'4'882'0'0,"-7"-2"-407"0"0,0 0 0 0 0,0 1 0 0 0,0 0 1 0 0,7 4-1 0 0,-7-2 1478 0 0,0 0 1 0 0,-1 0-1 0 0,12 12 1 0 0,16 21 1897 0 0,-23-24-2867 0 0,1-1 1 0 0,15 13-1 0 0,-26-24-961 0 0,0-1 1 0 0,0 0-1 0 0,0 1 1 0 0,0-1-1 0 0,0 0 1 0 0,1 0-1 0 0,-1 0 0 0 0,0 0 1 0 0,0-1-1 0 0,1 1 1 0 0,-1-1-1 0 0,0 1 1 0 0,1-1-1 0 0,-1 0 0 0 0,5 0 1 0 0,14-5-2176 0 0,-1-4-5000 0 0,1-2-2051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2.3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60 4143 0 0,'0'-1'133'0'0,"0"0"-1"0"0,-1 0 1 0 0,1 1-1 0 0,0-1 1 0 0,0 0-1 0 0,0 0 1 0 0,0 1-1 0 0,0-1 1 0 0,-1 0-1 0 0,1 0 1 0 0,1 1-1 0 0,-1-1 0 0 0,0 0 1 0 0,0 0-1 0 0,0 1 1 0 0,0-1-1 0 0,1 0 1 0 0,-1 0-1 0 0,0 1 1 0 0,0-1-1 0 0,1 0 1 0 0,-1 1-1 0 0,1-1 1 0 0,-1 0-1 0 0,1 1 0 0 0,-1-1 1 0 0,1 1-1 0 0,-1-1 1 0 0,1 0-1 0 0,-1 1 1 0 0,1 0-1 0 0,0-1 1 0 0,-1 1-1 0 0,1-1 1 0 0,0 1-1 0 0,0-1 1 0 0,31-15 5625 0 0,-28 14-4594 0 0,5-2-266 0 0,1 1 0 0 0,-1 1 0 0 0,1-1 0 0 0,-1 2-1 0 0,1-1 1 0 0,-1 1 0 0 0,11 0 0 0 0,-5 1-182 0 0,1 1 0 0 0,-1 1 0 0 0,26 5 0 0 0,-29-5-236 0 0,0 2 0 0 0,0-1 0 0 0,-1 2 0 0 0,15 6 0 0 0,-22-8-320 0 0,0-1-1 0 0,0 1 1 0 0,0 0 0 0 0,0 0-1 0 0,-1 0 1 0 0,1 1-1 0 0,-1-1 1 0 0,0 1-1 0 0,0 0 1 0 0,0 0-1 0 0,-1 0 1 0 0,1 0-1 0 0,-1 0 1 0 0,2 5-1 0 0,1 5-34 0 0,-2-1 1 0 0,1 1-1 0 0,-2 0 0 0 0,0 0 1 0 0,0 0-1 0 0,-1 0 0 0 0,-1 0 1 0 0,-2 19-1 0 0,-3 15 291 0 0,-14 49 0 0 0,-5 1-455 0 0,19-82 8 0 0,-1 0-1 0 0,0 0 0 0 0,-16 27 1 0 0,19-39-92 0 0,0 0 0 0 0,0 0 0 0 0,0 0 1 0 0,-5 5-1 0 0,0-3-2527 0 0,-1-3-3370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2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0 250 17999 0 0,'0'0'1387'0'0,"2"-2"-896"0"0,20-20 486 0 0,26-33 1 0 0,-32 34 1367 0 0,1 2-1 0 0,40-36 1 0 0,-44 45-1412 0 0,0 1 0 0 0,1 1 0 0 0,17-8 1 0 0,19-6-1546 0 0,-41 18-1404 0 0,-1-2-5144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3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7 14711 0 0,'-2'10'965'0'0,"-1"0"0"0"0,-1-1 1 0 0,-8 19-1 0 0,8-17 732 0 0,-1-1 0 0 0,-5 22 0 0 0,2 2 2188 0 0,4-19-2250 0 0,0 0-1 0 0,-1 18 1 0 0,5-33-1627 0 0,0 1-1 0 0,0-1 0 0 0,0 1 1 0 0,0 0-1 0 0,0-1 0 0 0,0 1 1 0 0,0-1-1 0 0,0 1 0 0 0,0-1 1 0 0,0 1-1 0 0,0-1 0 0 0,0 1 1 0 0,0 0-1 0 0,1-1 0 0 0,-1 1 1 0 0,0-1-1 0 0,0 1 0 0 0,1-1 1 0 0,-1 1-1 0 0,0-1 0 0 0,1 0 1 0 0,-1 1-1 0 0,0-1 0 0 0,1 1 1 0 0,-1-1-1 0 0,1 0 1 0 0,-1 1-1 0 0,1-1 0 0 0,-1 0 1 0 0,1 1-1 0 0,-1-1 0 0 0,1 0 1 0 0,-1 0-1 0 0,1 1 0 0 0,0-1 1 0 0,17-1 42 0 0,-15 0-50 0 0,6-1 0 0 0,0-1 0 0 0,1 0 0 0 0,-1 0 0 0 0,0-1 0 0 0,-1 0 0 0 0,10-6 0 0 0,50-36 0 0 0,-15 9 0 0 0,16-13 0 0 0,11-6 0 0 0,-71 50 0 0 0,-3 3-41 0 0,-5 3-173 0 0</inkml:trace>
  <inkml:trace contextRef="#ctx0" brushRef="#br0" timeOffset="1">237 145 4111 0 0,'9'13'440'0'0,"4"2"2765"0"0,-1 1 0 0 0,0 0 0 0 0,-1 0 0 0 0,9 20 0 0 0,-8-9-436 0 0,-1 0 1 0 0,10 32-1 0 0,-4 13-833 0 0,12 94 0 0 0,-22-126-1930 0 0,13 49-1 0 0,-16-78-2116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2:2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1443 4863 0 0,'0'0'375'0'0,"14"8"-131"0"0,12 7 1600 0 0,-20-11-816 0 0,0 0-1 0 0,0-1 1 0 0,11 5 0 0 0,-8-5-194 0 0,0-1 0 0 0,0 0 0 0 0,0 0 0 0 0,0-1 0 0 0,1 0 0 0 0,-1 0 0 0 0,0-1 0 0 0,1 0 0 0 0,9-2 0 0 0,-5-1-114 0 0,-1 0 0 0 0,1 0 0 0 0,-1-2 0 0 0,0 1 0 0 0,18-11 0 0 0,2-4 175 0 0,0-2 1 0 0,-1-2-1 0 0,40-36 1 0 0,-12 3 162 0 0,64-77 0 0 0,-84 88-526 0 0,-10 9-279 0 0,-2 0 0 0 0,45-79 0 0 0,31-90 885 0 0,-6 11-595 0 0,-39 84-543 0 0,53-89 0 0 0,-107 191 0 0 0,71-103 0 0 0,-67 101 0 0 0,0-1 0 0 0,1 2 0 0 0,0-1 0 0 0,0 1 0 0 0,1 1 0 0 0,0-1 0 0 0,20-9 0 0 0,-27 15 0 0 0,-3 2 0 0 0,1 1 0 0 0,-1-1 0 0 0,1 1 0 0 0,-1-1 0 0 0,1 1 0 0 0,-1 0 0 0 0,1-1 0 0 0,-1 1 0 0 0,1 0 0 0 0,-1 0 0 0 0,1 0 0 0 0,-1 0 0 0 0,1 0 0 0 0,1 1 0 0 0,25 0 0 0 0,-27-1 0 0 0,0 0 0 0 0,0 0 0 0 0,-1 1 0 0 0,1-1 0 0 0,0 0 0 0 0,0 0 0 0 0,0 0 0 0 0,0 1 0 0 0,0-1 0 0 0,-1 0 0 0 0,1 1 0 0 0,0-1 0 0 0,0 1 0 0 0,-1-1 0 0 0,1 1 0 0 0,0-1 0 0 0,-1 1 0 0 0,1-1 0 0 0,0 1 0 0 0,-1 0 0 0 0,1-1 0 0 0,-1 1 0 0 0,1 0 0 0 0,0 1 0 0 0,1 1 0 0 0,1 2 0 0 0,1 0 0 0 0,-1 0 0 0 0,0 0 0 0 0,0 0 0 0 0,-1 0 0 0 0,1 1 0 0 0,2 8 0 0 0,8 44 0 0 0,-11-47 0 0 0,14 82 0 0 0,14 68 0 0 0,-23-136 0 0 0,0-1 0 0 0,2 0 0 0 0,0 0 0 0 0,18 30 0 0 0,2-1 0 0 0,-17-28 0 0 0,29 42 0 0 0,-28-49 0 0 0,0-1 0 0 0,2-1 0 0 0,0 0 0 0 0,0-1 0 0 0,1 0 0 0 0,1-1 0 0 0,1-1 0 0 0,0-1 0 0 0,0-1 0 0 0,1 0 0 0 0,1-1 0 0 0,20 7 0 0 0,-8-7 0 0 0,-1-2 0 0 0,42 6 0 0 0,66 1 0 0 0,-123-13 0 0 0,41 5 0 0 0,68 19 0 0 0,13 2 0 0 0,-126-26-15 0 0,113 11-2275 0 0,-107-12 1170 0 0,0-1-1 0 0,0-1 1 0 0,0-1-1 0 0,0 0 1 0 0,18-6-1 0 0,6-5-9075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5:56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967 959 4319 0 0,'-6'-7'83'0'0,"1"0"0"0"0,0-1 0 0 0,-4-9 0 0 0,9 16-78 0 0,0 0 0 0 0,0 0 0 0 0,0 1 0 0 0,0-1 0 0 0,0 0-1 0 0,0 0 1 0 0,0 0 0 0 0,0 0 0 0 0,0 0 0 0 0,0 0 0 0 0,0 0-1 0 0,1 1 1 0 0,-1-1 0 0 0,0 0 0 0 0,1 0 0 0 0,-1 0 0 0 0,0 0-1 0 0,1 1 1 0 0,-1-1 0 0 0,1 0 0 0 0,-1 1 0 0 0,2-2 0 0 0,15-14 9 0 0,-11 12-16 0 0,12-12 2 0 0,0-1 0 0 0,-2 0 0 0 0,25-33 0 0 0,-24 25 267 0 0,-2-1-1 0 0,21-44 1 0 0,-2-17 459 0 0,55-137 4279 0 0,-15 77-1834 0 0,-62 123-2791 0 0,0-2 1 0 0,-2 1 0 0 0,13-51-1 0 0,-22 72-295 0 0,0 0 0 0 0,-1 0 0 0 0,0 0-1 0 0,0 0 1 0 0,0 0 0 0 0,0 1 0 0 0,0-1 0 0 0,-1 0-1 0 0,-1-7 1 0 0,1 8 235 0 0,-3 3-14 0 0,-1 0-257 0 0,0 0 1 0 0,1 0 0 0 0,-1 0 0 0 0,0 1-1 0 0,0 0 1 0 0,1 0 0 0 0,-1 0 0 0 0,0 0 0 0 0,1 1-1 0 0,-1 0 1 0 0,1 0 0 0 0,-8 4 0 0 0,-6 6 93 0 0,-27 22 0 0 0,26-18-107 0 0,-76 54 37 0 0,-52 42 86 0 0,-142 182 213 0 0,273-277-345 0 0,-138 136 222 0 0,6-6 170 0 0,72-57 392 0 0,5 3 1 0 0,-91 153-1 0 0,151-227-622 0 0,0-1 0 0 0,2 2 0 0 0,0-1 0 0 0,2 2 0 0 0,0-1 0 0 0,1 1 0 0 0,-4 24 0 0 0,10-40-140 0 0,-1 0 0 0 0,1 1 0 0 0,0-1-1 0 0,0 0 1 0 0,1 0 0 0 0,-1 0 0 0 0,1 0-1 0 0,1 0 1 0 0,-1 0 0 0 0,1 0 0 0 0,-1 0 0 0 0,1 0-1 0 0,1 0 1 0 0,-1-1 0 0 0,1 1 0 0 0,0-1 0 0 0,0 0-1 0 0,5 7 1 0 0,-2-6-10 0 0,-1 0 0 0 0,1 0 0 0 0,0-1 0 0 0,0 1 0 0 0,1-1 0 0 0,-1-1 0 0 0,1 1 0 0 0,0-1 0 0 0,0 0 0 0 0,0-1 0 0 0,0 0-1 0 0,10 2 1 0 0,10 0-10 0 0,-1-1 0 0 0,1-2 0 0 0,0 0 0 0 0,0-2 0 0 0,0-1 0 0 0,-1-1-1 0 0,1-1 1 0 0,31-10 0 0 0,19-9 185 0 0,106-49-1 0 0,196-106 148 0 0,-320 144-355 0 0,-1-3 0 0 0,78-65-1 0 0,92-103 192 0 0,-186 166-108 0 0,-19 18 53 0 0,-1-1 0 0 0,-1 0 0 0 0,-1-2 0 0 0,19-29 0 0 0,-33 44-60 0 0,-1-1 1 0 0,0 0-1 0 0,-1 0 1 0 0,0 0-1 0 0,-1 0 1 0 0,4-16-1 0 0,-6 19-44 0 0,0-1 1 0 0,0 0-1 0 0,-1 0 1 0 0,0 0 0 0 0,-1 0-1 0 0,0 0 1 0 0,0 0-1 0 0,0 0 1 0 0,-5-13-1 0 0,0 7 18 0 0,0 0 0 0 0,0 1 0 0 0,-1 0-1 0 0,-1 0 1 0 0,0 1 0 0 0,-1 0 0 0 0,0 1 0 0 0,-1-1-1 0 0,0 2 1 0 0,-1-1 0 0 0,-14-10 0 0 0,8 9-11 0 0,0 0 0 0 0,-1 1 1 0 0,0 1-1 0 0,-1 1 0 0 0,0 0 1 0 0,0 2-1 0 0,-30-8 0 0 0,-1 3-36 0 0,-1 2 0 0 0,0 2 0 0 0,0 3 0 0 0,-1 1 0 0 0,0 3 0 0 0,0 3 1 0 0,1 1-1 0 0,-1 3 0 0 0,-69 17 0 0 0,119-22-8 0 0,-232 67 55 0 0,201-56-57 0 0,0 1 1 0 0,2 2-1 0 0,0 1 0 0 0,-55 39 0 0 0,74-47 1 0 0,2 1 0 0 0,-1 1 0 0 0,1 0 0 0 0,1 0 0 0 0,0 1 0 0 0,0 0 0 0 0,1 1 0 0 0,-8 14 0 0 0,13-21 0 0 0,1 0 0 0 0,-1 1 0 0 0,1-1 0 0 0,0 1 0 0 0,1 0 0 0 0,-1 0 0 0 0,1 0 0 0 0,0 0 0 0 0,1 0 0 0 0,-1 0 0 0 0,1 0 0 0 0,1 0 0 0 0,-1 0 0 0 0,1 0 0 0 0,0 0 0 0 0,0 0 0 0 0,0-1 0 0 0,1 1 0 0 0,0 0 0 0 0,0-1 0 0 0,4 8 0 0 0,5 3 4 0 0,1 0 0 0 0,0-1 0 0 0,1 0 0 0 0,0-1 0 0 0,17 13 0 0 0,-1 1 51 0 0,165 136 384 0 0,-146-125-293 0 0,-6-8-79 0 0,1-2 1 0 0,1-2-1 0 0,1-1 0 0 0,57 22 1 0 0,-11-12 97 0 0,121 30 1 0 0,-182-58-23 0 0,49 6 1 0 0,-67-13-99 0 0,0 0 1 0 0,0-1-1 0 0,0 0 1 0 0,0-1-1 0 0,-1 0 1 0 0,1-1-1 0 0,15-4 1 0 0,-25 5-11 0 0,1 0 1 0 0,-1 0 0 0 0,0 0-1 0 0,0 0 1 0 0,1 0 0 0 0,-1 0-1 0 0,0-1 1 0 0,0 1 0 0 0,0-1-1 0 0,-1 0 1 0 0,1 1 0 0 0,0-1-1 0 0,-1 0 1 0 0,1 0 0 0 0,-1 0-1 0 0,1 0 1 0 0,-1 0 0 0 0,0-1-1 0 0,0 1 1 0 0,0 0 0 0 0,0-1-1 0 0,0 1 1 0 0,-1 0 0 0 0,1-1-1 0 0,-1 1 1 0 0,1-1 0 0 0,-1 1-1 0 0,0-1 1 0 0,0 1 0 0 0,0-1-1 0 0,0 1 1 0 0,-1-4 0 0 0,-2-8 12 0 0,0-1 0 0 0,0 1 0 0 0,-2 0 0 0 0,-7-19 0 0 0,5 14-31 0 0,-15-34-13 0 0,-2 1 0 0 0,-2 0 0 0 0,-2 3 0 0 0,-3 0-1 0 0,-1 2 1 0 0,-3 1 0 0 0,-43-44 0 0 0,52 62-15 0 0,-195-204-698 0 0,167 181 345 0 0,-2 3-1 0 0,-81-55 1 0 0,60 56-1831 0 0,-3 4-4977 0 0,3 6-2128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8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44 362 7455 0 0,'-39'24'575'0'0,"39"-24"-557"0"0,0 0 1 0 0,0 0-1 0 0,0 0 0 0 0,0 0 1 0 0,0 0-1 0 0,0-1 0 0 0,0 1 0 0 0,0 0 1 0 0,0 0-1 0 0,0 0 0 0 0,0 0 1 0 0,0 0-1 0 0,0 0 0 0 0,0-1 1 0 0,0 1-1 0 0,-1 0 0 0 0,1 0 0 0 0,0 0 1 0 0,0 0-1 0 0,0 0 0 0 0,0 0 1 0 0,0 0-1 0 0,0 0 0 0 0,0-1 1 0 0,0 1-1 0 0,0 0 0 0 0,0 0 0 0 0,-1 0 1 0 0,1 0-1 0 0,0 0 0 0 0,0 0 1 0 0,0 0-1 0 0,0 0 0 0 0,0 0 1 0 0,0 0-1 0 0,-1 0 0 0 0,1 0 0 0 0,0 0 1 0 0,0 0-1 0 0,0 0 0 0 0,0 0 1 0 0,0 0-1 0 0,0 0 0 0 0,-1 0 1 0 0,1 0-1 0 0,0 0 0 0 0,0 0 0 0 0,0 0 1 0 0,0 0-1 0 0,0 0 0 0 0,0 0 1 0 0,-1 0-1 0 0,1 0 0 0 0,6-10 1970 0 0,-1 7-1409 0 0,1 0-1 0 0,-1 1 1 0 0,1-1-1 0 0,0 1 1 0 0,0 0-1 0 0,0 0 1 0 0,0 1-1 0 0,0 0 1 0 0,0 0 0 0 0,7 0-1 0 0,-4 0-66 0 0,80-6 3229 0 0,177 8 1 0 0,11 1-989 0 0,76-29-1515 0 0,185-9 1138 0 0,-379 31-1854 0 0,-7 4-344 0 0,211-5 157 0 0,-277 3-335 0 0,516-34 0 0 0,-63-42 0 0 0,282-30 0 0 0,-798 108-1074 0 0,27-7-1 0 0,-35 4-1242 0 0,0 0 0 0 0,25-11 0 0 0,-15 3-7855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8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13103 0 0,'2'-2'167'0'0,"0"0"0"0"0,0 0 0 0 0,0 0 0 0 0,0 0 0 0 0,0-1 0 0 0,-1 1 0 0 0,1-1 0 0 0,-1 1 0 0 0,2-4 0 0 0,-2 4 31 0 0,0 0 1 0 0,0-1-1 0 0,0 1 1 0 0,1 0-1 0 0,-1-1 1 0 0,1 1-1 0 0,-1 0 0 0 0,1 0 1 0 0,0 0-1 0 0,0 1 1 0 0,0-1-1 0 0,4-3 1 0 0,14-8 1501 0 0,-16 10-1182 0 0,0 0 1 0 0,0 1-1 0 0,0-1 0 0 0,0 1 0 0 0,1 0 1 0 0,-1 0-1 0 0,6-2 0 0 0,62-9 3805 0 0,38 4 227 0 0,-93 8-4021 0 0,22-4 0 0 0,-11-3-1191 0 0,-26 7 103 0 0,1-1 0 0 0,-1 1-1 0 0,0 0 1 0 0,0-1 0 0 0,0 1-1 0 0,0-1 1 0 0,4-3 0 0 0,-5 4 178 0 0,-1 0 1 0 0,1 0 0 0 0,-1 1-1 0 0,1-1 1 0 0,-1 0 0 0 0,1 0-1 0 0,-1 0 1 0 0,1 0-1 0 0,-1 0 1 0 0,0 0 0 0 0,0 0-1 0 0,1 0 1 0 0,-1 0 0 0 0,0-1-1 0 0,-2-10-7121 0 0,-2 4 1067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8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10535 0 0,'-2'3'533'0'0,"1"-1"0"0"0,-1 0 0 0 0,1 1 0 0 0,0-1 0 0 0,0 1 0 0 0,0 0 0 0 0,0-1 0 0 0,0 1 0 0 0,0 0 0 0 0,1 0 0 0 0,0-1 0 0 0,-1 1 0 0 0,1 0 0 0 0,0 4 0 0 0,6 74 5345 0 0,15 39-2718 0 0,-3-27-1865 0 0,26 128 489 0 0,11 69 43 0 0,-54-285-1825 0 0,1 13 36 0 0,0 21-1 0 0,-1-35-32 0 0,-1-1 0 0 0,-1 1 0 0 0,1 0 0 0 0,0 0 0 0 0,-1-1 0 0 0,0 1 0 0 0,0-1-1 0 0,0 1 1 0 0,0 0 0 0 0,-1-1 0 0 0,1 0 0 0 0,-4 6 0 0 0,3-7-16 0 0,1-1-1 0 0,0 0 1 0 0,0 0-1 0 0,-1 0 1 0 0,1 0 0 0 0,-1 0-1 0 0,1-1 1 0 0,-1 1-1 0 0,1 0 1 0 0,-1-1-1 0 0,0 1 1 0 0,1-1 0 0 0,-1 1-1 0 0,0-1 1 0 0,1 0-1 0 0,-1 1 1 0 0,0-1 0 0 0,1 0-1 0 0,-1 0 1 0 0,0-1-1 0 0,0 1 1 0 0,1 0 0 0 0,-1 0-1 0 0,0-1 1 0 0,1 1-1 0 0,-1-1 1 0 0,-2-1-1 0 0,-6-2-123 0 0,2 0-1 0 0,-1-1 0 0 0,-13-9 0 0 0,15 9 86 0 0,-16-10-199 0 0,1 0 26 0 0,-23-18 0 0 0,39 29 203 0 0,1-1 1 0 0,0 0-1 0 0,0 0 0 0 0,0-1 1 0 0,1 0-1 0 0,-1 1 1 0 0,1-1-1 0 0,1-1 1 0 0,-4-6-1 0 0,6 10 61 0 0,0 0 1 0 0,0 0-1 0 0,1 0 1 0 0,-1-1-1 0 0,1 1 1 0 0,0 0-1 0 0,0 0 1 0 0,0 0-1 0 0,0-1 1 0 0,1 1-1 0 0,-1 0 0 0 0,1 0 1 0 0,0 0-1 0 0,0 0 1 0 0,0 0-1 0 0,2-5 1 0 0,3-4 360 0 0,1 0 1 0 0,14-18-1 0 0,-10 13-474 0 0,158-260-1423 0 0,-141 222-4602 0 0,-20 38 697 0 0,2-5-3108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7631 0 0,'0'0'583'0'0,"0"2"-380"0"0,-2 24 2613 0 0,-1-1 1 0 0,-1 1 0 0 0,-1-1-1 0 0,-10 26 1 0 0,-6 36 1914 0 0,6 8-3347 0 0,4 1 0 0 0,4 0 0 0 0,8 137 0 0 0,8-155-1384 0 0,-5-56 0 0 0,-2 0 0 0 0,0 0 0 0 0,-1-1 0 0 0,-3 24 0 0 0,-4-16-1197 0 0,5-27 1046 0 0,1 0 0 0 0,-1-1 1 0 0,0 1-1 0 0,1 0 0 0 0,-1-1 1 0 0,0 1-1 0 0,0-1 0 0 0,0 1 1 0 0,-1-1-1 0 0,1 1 0 0 0,0-1 1 0 0,0 0-1 0 0,-3 2 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9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10535 0 0,'0'2'2247'0'0,"3"29"11634"0"0,3-19-12393 0 0,-5-10-1310 0 0,1-1 1 0 0,0 0-1 0 0,0 0 1 0 0,0 0-1 0 0,1 0 1 0 0,-1 0-1 0 0,0 0 0 0 0,0 0 1 0 0,0-1-1 0 0,1 1 1 0 0,-1-1-1 0 0,0 1 0 0 0,1-1 1 0 0,-1 0-1 0 0,0 0 1 0 0,1 0-1 0 0,-1 0 0 0 0,4-1 1 0 0,4-1 140 0 0,1 0 1 0 0,15-5-1 0 0,-18 4-292 0 0,0 1 0 0 0,1 0-1 0 0,-1 0 1 0 0,0 1 0 0 0,0 0 0 0 0,1 0 0 0 0,-1 1-1 0 0,0 0 1 0 0,10 1 0 0 0,-5-1-27 0 0,-12 0 0 0 0,0 0 0 0 0,1 0 0 0 0,-1 0 0 0 0,1 0 0 0 0,-1 0 0 0 0,0 0 0 0 0,1 0 0 0 0,-1 1 0 0 0,0-1 0 0 0,1 0 0 0 0,1 2 0 0 0,-2-2 0 0 0,-1 1 0 0 0,1-1 0 0 0,0 1 0 0 0,-1-1 0 0 0,1 1 0 0 0,-1-1 0 0 0,1 1 0 0 0,-1 0 0 0 0,1-1 0 0 0,-1 1 0 0 0,0 0 0 0 0,1-1 0 0 0,-1 1 0 0 0,0 0 0 0 0,1-1 0 0 0,-1 1 0 0 0,0 0 0 0 0,0 0 0 0 0,0 0 0 0 0,0-1 0 0 0,0 1 0 0 0,0 0 0 0 0,0 0 0 0 0,0-1 0 0 0,0 1 0 0 0,0 0 0 0 0,0 0 0 0 0,0-1 0 0 0,0 1 0 0 0,-1 0 0 0 0,1 1 0 0 0,-1-2 0 0 0,-1 6 0 0 0,0-1 0 0 0,-1 0 0 0 0,0 0 0 0 0,0 0 0 0 0,-1 0 0 0 0,1 0 0 0 0,-1-1 0 0 0,0 0 0 0 0,0 0 0 0 0,0 0 0 0 0,-1 0 0 0 0,-4 3 0 0 0,-15 14 0 0 0,-45 42 0 0 0,36-34 0 0 0,-55 46 0 0 0,85-73 0 0 0,1 1 0 0 0,-1-1 0 0 0,1 1 0 0 0,0 0 0 0 0,0-1 0 0 0,0 1 0 0 0,0 0 0 0 0,0 0 0 0 0,-1 4 0 0 0,3-7 0 0 0,1-1 0 0 0,-1 1 0 0 0,0 0 0 0 0,0 0 0 0 0,0 0 0 0 0,0 0 0 0 0,1 0 0 0 0,-1 0 0 0 0,0 0 0 0 0,0 0 0 0 0,0 0 0 0 0,1 0 0 0 0,-1 0 0 0 0,0 0 0 0 0,0 0 0 0 0,0 0 0 0 0,1 0 0 0 0,-1 0 0 0 0,0 0 0 0 0,0 0 0 0 0,0 0 0 0 0,1 0 0 0 0,-1 0 0 0 0,0 0 0 0 0,0 0 0 0 0,0 0 0 0 0,1 0 0 0 0,-1 0 0 0 0,0 1 0 0 0,0-1 0 0 0,0 0 0 0 0,0 0 0 0 0,1 0 0 0 0,-1 0 0 0 0,0 0 0 0 0,0 1 0 0 0,0-1 0 0 0,0 0 0 0 0,0 0 0 0 0,0 0 0 0 0,0 0 0 0 0,1 1 0 0 0,-1-1 0 0 0,0 0 0 0 0,0 0 0 0 0,0 0 0 0 0,0 1 0 0 0,0-1 0 0 0,0 0 0 0 0,0 0 0 0 0,0 0 0 0 0,0 1 0 0 0,0-1 0 0 0,0 0 0 0 0,0 0 0 0 0,0 0 0 0 0,0 1 0 0 0,0-1 0 0 0,-1 0 0 0 0,21-9 0 0 0,-1 0 0 0 0,34-10 0 0 0,-44 15 0 0 0,1 1 0 0 0,-1-1 0 0 0,9-6 0 0 0,23-8 0 0 0,-8 2 0 0 0,-27 13 0 0 0,-1 0 0 0 0,1 0 0 0 0,-1 1 0 0 0,1 0 0 0 0,0 0 0 0 0,0 0 0 0 0,8-1 0 0 0,64-7 0 0 0,-70 9-1232 0 0,0 0 1 0 0,0-1-1 0 0,0 0 1 0 0,0 0-1 0 0,13-6 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15143 0 0,'0'0'1715'0'0,"2"1"-1639"0"0,4 4 235 0 0,0 1-1 0 0,0 0 1 0 0,-1 0 0 0 0,1 0 0 0 0,-1 1 0 0 0,-1 0-1 0 0,1 0 1 0 0,-1 0 0 0 0,-1 0 0 0 0,1 1-1 0 0,2 9 1 0 0,8 29 987 0 0,-2 0 0 0 0,12 93 0 0 0,-8 98 2856 0 0,-12-199-3550 0 0,-4-37-512 0 0,1-2-1028 0 0,1-1 20 0 0,-1 0 0 0 0,0 1 0 0 0,0-1-1 0 0,-1 0 1 0 0,1 0 0 0 0,0 1 0 0 0,0-1 0 0 0,0-3 0 0 0,3-10-8199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19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7487 0 0,'0'0'575'0'0,"13"12"2300"0"0,-9-5-378 0 0,-1 0 0 0 0,1 1 1 0 0,4 15-1 0 0,6 53 1943 0 0,-7-37-2568 0 0,2 9-681 0 0,23 108 1861 0 0,-21-112-2839 0 0,25 62 0 0 0,-28-87-1703 0 0,1 0-6141 0 0,-2-6-2172 0 0</inkml:trace>
  <inkml:trace contextRef="#ctx0" brushRef="#br0" timeOffset="1">1 485 10879 0 0,'0'0'839'0'0,"0"0"-806"0"0,0-1-1 0 0,-1 1 1 0 0,1-1 0 0 0,0 1-1 0 0,0-1 1 0 0,0 1-1 0 0,0-1 1 0 0,0 0 0 0 0,0 1-1 0 0,0-1 1 0 0,0 1 0 0 0,0-1-1 0 0,0 1 1 0 0,1-1-1 0 0,-1 1 1 0 0,0-1 0 0 0,0 1-1 0 0,1-2 1 0 0,2-2 405 0 0,0 0 0 0 0,1-1-1 0 0,0 1 1 0 0,-1 1 0 0 0,2-1 0 0 0,-1 0-1 0 0,0 1 1 0 0,1 0 0 0 0,-1 0 0 0 0,1 1 0 0 0,0-1-1 0 0,0 1 1 0 0,0 0 0 0 0,0 0 0 0 0,0 0 0 0 0,11-1-1 0 0,6 0 3200 0 0,0 1 0 0 0,44 1 0 0 0,-16 1-1561 0 0,-37-1-2594 0 0,-7 0-591 0 0,0 1 1 0 0,-1-1 0 0 0,1 1 0 0 0,0 0-1 0 0,0 1 1 0 0,-1 0 0 0 0,1 0-1 0 0,-1 0 1 0 0,7 2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2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11 212 9615 0 0,'-11'2'12758'0'0,"29"-12"-8737"0"0,-13 7-3403 0 0,0 1 0 0 0,1-1 0 0 0,-1 2 0 0 0,0-1 0 0 0,1 0 1 0 0,-1 1-1 0 0,9-1 0 0 0,22-6 561 0 0,142-42-969 0 0,-57 24-171 0 0,34-1-39 0 0,-131 22-204 0 0,-1-1 0 0 0,0-1 0 0 0,25-10 0 0 0,-38 13-436 0 0,24-12-6932 0 0,-4-5-2624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20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38 23871 0 0,'0'-2'2428'0'0,"5"-10"-2239"0"0,4-10 1639 0 0,-8 21-824 0 0,2 14 638 0 0,-2-7-1344 0 0,0 6 840 0 0,-5-2-769 0 0,2-6-432 0 0,0 1 0 0 0,0-1 0 0 0,1 1 0 0 0,0-1 0 0 0,0 1-1 0 0,0 0 1 0 0,0 0 0 0 0,0 4 0 0 0,-3 18-800 0 0,-9 15-3091 0 0,-2 1-1 0 0,-2-2 1 0 0,-26 48 0 0 0,33-69 2848 0 0,-15 33-1453 0 0,4 1 3887 0 0,20-54-1283 0 0,1 1 0 0 0,0-1 0 0 0,0 1 0 0 0,0-1 1 0 0,0 1-1 0 0,0 0 0 0 0,0-1 0 0 0,0 1 0 0 0,0-1 0 0 0,0 1 0 0 0,0-1 0 0 0,0 1 0 0 0,0 0 1 0 0,0-1-1 0 0,0 1 0 0 0,0-1 0 0 0,0 1 0 0 0,1-1 0 0 0,-1 1 0 0 0,0-1 0 0 0,0 1 0 0 0,1-1 1 0 0,-1 1-1 0 0,0-1 0 0 0,1 1 0 0 0,-1-1 0 0 0,1 0 0 0 0,-1 1 0 0 0,0-1 0 0 0,1 1 0 0 0,-1-1 1 0 0,1 0-1 0 0,-1 1 0 0 0,1-1 0 0 0,-1 0 0 0 0,1 0 0 0 0,-1 0 0 0 0,1 1 0 0 0,0-1 0 0 0,-1 0 1 0 0,1 0-1 0 0,-1 0 0 0 0,1 0 0 0 0,-1 0 0 0 0,1 0 0 0 0,0 0 0 0 0,-1 0 0 0 0,2 0 0 0 0,4 0 422 0 0,1-1 0 0 0,-1 1 0 0 0,10-3 0 0 0,-11 3-310 0 0,0-1 118 0 0,0 0 0 0 0,0 0 0 0 0,0 1 0 0 0,0 0 0 0 0,0 0 1 0 0,0 1-1 0 0,0-1 0 0 0,0 1 0 0 0,0 0 0 0 0,9 3 0 0 0,-10-2-59 0 0,-1 0-1 0 0,1 0 0 0 0,0 0 0 0 0,-1 1 1 0 0,0 0-1 0 0,1-1 0 0 0,-1 1 0 0 0,0 0 0 0 0,0 1 1 0 0,-1-1-1 0 0,1 0 0 0 0,-1 1 0 0 0,4 5 0 0 0,0 3 375 0 0,-1 1 0 0 0,1 0-1 0 0,-2 0 1 0 0,4 16 0 0 0,9 57 2153 0 0,-12-54-1908 0 0,5 55 458 0 0,-7-54-567 0 0,12 56-1 0 0,-14-86-722 0 0,0 1-1 0 0,0-1 1 0 0,1 0-1 0 0,-1 1 1 0 0,1-1-1 0 0,-1 0 1 0 0,3 4-1 0 0,-3-7-1 0 0,-1 1-1 0 0,0-1 1 0 0,1 1 0 0 0,-1-1-1 0 0,1 0 1 0 0,-1 1 0 0 0,1-1 0 0 0,-1 0-1 0 0,1 1 1 0 0,-1-1 0 0 0,1 0-1 0 0,-1 0 1 0 0,1 1 0 0 0,-1-1-1 0 0,1 0 1 0 0,0 0 0 0 0,-1 0-1 0 0,1 0 1 0 0,0 1 0 0 0,0-2-1 0 0,0 1 0 0 0,0 0 1 0 0,0-1-1 0 0,0 1 1 0 0,0 0-1 0 0,0-1 0 0 0,0 1 1 0 0,-1-1-1 0 0,1 1 0 0 0,0-1 1 0 0,0 1-1 0 0,-1-1 1 0 0,1 0-1 0 0,0 1 0 0 0,-1-1 1 0 0,2-1-1 0 0,2-5-70 0 0,1 1 0 0 0,-1-1 1 0 0,-1 0-1 0 0,1 0 0 0 0,-1 0 0 0 0,-1 0 1 0 0,1-1-1 0 0,-1 0 0 0 0,2-14 0 0 0,0-8-1102 0 0,-1-38-1 0 0,-3 40 28 0 0,2-13-5996 0 0,0 4-2098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21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14743 0 0,'2'4'713'0'0,"0"0"-1"0"0,-1 0 1 0 0,0 0-1 0 0,0 0 1 0 0,0 0-1 0 0,0 0 0 0 0,-1 0 1 0 0,1 0-1 0 0,-1 0 1 0 0,0 1-1 0 0,0-1 1 0 0,-1 0-1 0 0,1 0 1 0 0,-2 5-1 0 0,0 2 314 0 0,-15 78 3625 0 0,-22 41-3003 0 0,26-92-1645 0 0,-1-1 0 0 0,-1 0 0 0 0,-31 53 0 0 0,34-76-151 0 0,16-22-43 0 0,1-1-1 0 0,-2 0 1 0 0,1-1 0 0 0,2-13-1 0 0,-2 10-638 0 0,9-24 0 0 0,12-7-1743 0 0,57-79 0 0 0,-53 84 2053 0 0,44-44 0 0 0,-64 73 719 0 0,16-15 508 0 0,-24 24-562 0 0,1 0-1 0 0,0 0 0 0 0,0-1 1 0 0,0 1-1 0 0,0 1 0 0 0,0-1 1 0 0,0 0-1 0 0,0 0 0 0 0,0 1 1 0 0,0-1-1 0 0,0 1 0 0 0,0-1 1 0 0,3 1-1 0 0,-4 0-19 0 0,-1 0 1 0 0,1 0-1 0 0,0 1 0 0 0,0-1 0 0 0,0 0 1 0 0,0 1-1 0 0,-1-1 0 0 0,1 0 1 0 0,0 1-1 0 0,0-1 0 0 0,-1 1 0 0 0,1-1 1 0 0,0 1-1 0 0,-1 0 0 0 0,1-1 0 0 0,0 1 1 0 0,-1 0-1 0 0,1-1 0 0 0,-1 1 0 0 0,1 0 1 0 0,-1-1-1 0 0,1 1 0 0 0,-1 0 1 0 0,1 1-1 0 0,5 20 770 0 0,-3-1-492 0 0,-2 0-1 0 0,0 0 1 0 0,-2 1 0 0 0,-3 26 0 0 0,2-19-425 0 0,-22 153 27 0 0,-1 40-4 0 0,23-192-1 0 0,2 0 0 0 0,2 0 0 0 0,0 0-1 0 0,2 0 1 0 0,10 38 0 0 0,-10-55 0 0 0,0 1 0 0 0,1-2 0 0 0,1 1 0 0 0,0 0 0 0 0,0-1 0 0 0,1 0 0 0 0,1-1 0 0 0,0 0 0 0 0,19 21 0 0 0,-21-27 0 0 0,0 1 0 0 0,1-1 0 0 0,-1 0 0 0 0,1 0 0 0 0,0 0 0 0 0,1-1 0 0 0,-1-1 0 0 0,1 1 0 0 0,0-1 0 0 0,0 0 0 0 0,0-1 0 0 0,0 0 0 0 0,0 0 0 0 0,1-1 0 0 0,-1 0 0 0 0,0 0 0 0 0,14-1 0 0 0,-14-1-1 0 0,1 1 0 0 0,0-1 0 0 0,-1 0 1 0 0,1-1-1 0 0,0 0 0 0 0,-1-1 0 0 0,0 0 0 0 0,1 0 0 0 0,-1 0 0 0 0,0-1 0 0 0,-1 0 1 0 0,1-1-1 0 0,-1 0 0 0 0,0 0 0 0 0,0-1 0 0 0,0 1 0 0 0,-1-1 0 0 0,0-1 1 0 0,9-11-1 0 0,11-23-1156 0 0,-10 13-6836 0 0,-2 2-2144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26:21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0 23871 0 0,'-12'7'2120'0'0,"-5"6"-1696"0"0,-4 0-336 0 0,-2 4-88 0 0,-2 2 1264 0 0,-3 5 240 0 0,0 2 40 0 0,-1 3 16 0 0,1-1-1248 0 0,4 0-248 0 0,3 0-48 0 0,3-6-16 0 0,2-7 0 0 0,5-7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5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8375 0 0,'1'0'7222'0'0,"5"4"-5168"0"0,-3-2-1521 0 0,0 1 0 0 0,-1 0-1 0 0,1 0 1 0 0,-1 0-1 0 0,1 1 1 0 0,-1-1 0 0 0,0 1-1 0 0,-1-1 1 0 0,1 1 0 0 0,0-1-1 0 0,-1 1 1 0 0,0 0 0 0 0,1 7-1 0 0,2 7 482 0 0,1 30-1 0 0,-5-41-728 0 0,1 11 240 0 0,-2-1-1 0 0,-3 28 0 0 0,-1 14 170 0 0,5-37-463 0 0,-1-11-200 0 0,1 0-1 0 0,0 0 1 0 0,1 0 0 0 0,0 0-1 0 0,5 21 1 0 0,-5-32-111 0 0,-1 1 0 0 0,0 0 1 0 0,0 0-1 0 0,1-1 0 0 0,-1 1 1 0 0,0 0-1 0 0,1-1 0 0 0,-1 1 1 0 0,1 0-1 0 0,-1-1 0 0 0,1 1 1 0 0,-1-1-1 0 0,1 1 1 0 0,-1 0-1 0 0,1-1 0 0 0,-1 1 1 0 0,1-1-1 0 0,0 0 0 0 0,-1 1 1 0 0,1-1-1 0 0,0 0 0 0 0,0 1 1 0 0,-1-1-1 0 0,1 0 0 0 0,0 0 1 0 0,0 1-1 0 0,-1-1 0 0 0,1 0 1 0 0,0 0-1 0 0,0 0 0 0 0,0 0 1 0 0,-1 0-1 0 0,1 0 0 0 0,0 0 1 0 0,1-1-1 0 0,0 0-374 0 0,0 1 1 0 0,0-1-1 0 0,0 0 1 0 0,0 0-1 0 0,0 0 0 0 0,0 0 1 0 0,0-1-1 0 0,-1 1 1 0 0,1 0-1 0 0,2-3 1 0 0,-2 2-930 0 0,0-1 0 0 0,1 0 1 0 0,-1 0-1 0 0,0 0 0 0 0,3-5 1 0 0,-1-8-4696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6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7 231 6911 0 0,'-1'-1'299'0'0,"0"-1"0"0"0,0 0-1 0 0,0 1 1 0 0,1-1 0 0 0,-1 0-1 0 0,1 0 1 0 0,-1 1-1 0 0,1-1 1 0 0,0 0 0 0 0,0 0-1 0 0,0 0 1 0 0,0 1 0 0 0,0-1-1 0 0,0 0 1 0 0,0 0 0 0 0,0 0-1 0 0,1 1 1 0 0,-1-1-1 0 0,1 0 1 0 0,-1 0 0 0 0,1 1-1 0 0,1-3 1 0 0,2-2 850 0 0,-1 0 0 0 0,1 1 0 0 0,1-1 0 0 0,6-6 0 0 0,-5 5-385 0 0,27-31 1627 0 0,-17 18-1745 0 0,1 1 1 0 0,0 1-1 0 0,30-24 1 0 0,-46 41-614 0 0,0 0 0 0 0,1 0 1 0 0,-1 0-1 0 0,0 0 0 0 0,1 1 1 0 0,-1-1-1 0 0,1 0 0 0 0,-1 1 1 0 0,1-1-1 0 0,-1 1 0 0 0,1 0 1 0 0,-1-1-1 0 0,1 1 0 0 0,-1 0 1 0 0,1 0-1 0 0,0 0 0 0 0,-1 0 1 0 0,1 0-1 0 0,-1 0 0 0 0,1 0 1 0 0,1 1-1 0 0,-1 0 77 0 0,0 0-1 0 0,0 0 1 0 0,0 0 0 0 0,0 1-1 0 0,0-1 1 0 0,-1 0-1 0 0,1 1 1 0 0,0-1 0 0 0,-1 1-1 0 0,0 0 1 0 0,1-1-1 0 0,-1 1 1 0 0,2 3 0 0 0,2 4 260 0 0,-1 0 1 0 0,0 1-1 0 0,0 0 0 0 0,-1 0 1 0 0,2 11-1 0 0,6 21 294 0 0,-3 0 0 0 0,-1 0 0 0 0,1 53 0 0 0,-8-56-680 0 0,1-11-286 0 0,-2 0 0 0 0,-3 30 0 0 0,3-56-624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139 116 7423 0 0,'0'0'575'0'0,"0"2"-379"0"0,1 10 1395 0 0,-1 1 0 0 0,0-1-1 0 0,-1 0 1 0 0,0 0 0 0 0,-5 18 0 0 0,-23 63 4041 0 0,6-22-4383 0 0,-4 13-351 0 0,-22 82 2395 0 0,47-162-3245 0 0,1 15 169 0 0,1-17-313 0 0,5-8-882 0 0,-3 2 643 0 0,0 1 1 0 0,0-1-1 0 0,-1 0 1 0 0,1 0-1 0 0,-1 0 0 0 0,2-8 1 0 0,2-9-1150 0 0,0 4-814 0 0,5-28 0 0 0,-8 33 1295 0 0,1 0 0 0 0,0-1 0 0 0,0 1 0 0 0,11-22 0 0 0,-13 32 979 0 0,0 1 1 0 0,0-1-1 0 0,0 1 1 0 0,0 0-1 0 0,0-1 1 0 0,0 1 0 0 0,0 0-1 0 0,0 0 1 0 0,0 0-1 0 0,1 0 1 0 0,1-1-1 0 0,-3 1 93 0 0,1 1 0 0 0,0 0 0 0 0,-1 0 0 0 0,1 0 0 0 0,0 0 0 0 0,-1-1 0 0 0,1 1-1 0 0,0 0 1 0 0,-1 0 0 0 0,1 0 0 0 0,-1 0 0 0 0,1 0 0 0 0,0 1 0 0 0,-1-1 0 0 0,1 0 0 0 0,0 0-1 0 0,-1 0 1 0 0,1 0 0 0 0,-1 1 0 0 0,1-1 0 0 0,0 0 0 0 0,-1 1 0 0 0,1-1 0 0 0,-1 0 0 0 0,1 1-1 0 0,-1-1 1 0 0,1 1 0 0 0,-1-1 0 0 0,1 1 0 0 0,-1-1 0 0 0,0 1 0 0 0,1-1 0 0 0,-1 1-1 0 0,0-1 1 0 0,1 2 0 0 0,11 18 2193 0 0,-1 2 0 0 0,11 28 0 0 0,0-1-328 0 0,-19-43-1683 0 0,0-1 0 0 0,1 0 0 0 0,5 7 0 0 0,-8-11-252 0 0,1 0 1 0 0,-1-1-1 0 0,1 1 0 0 0,-1-1 0 0 0,1 1 1 0 0,-1-1-1 0 0,1 0 0 0 0,-1 0 0 0 0,1 0 0 0 0,-1 0 1 0 0,1 0-1 0 0,-1 0 0 0 0,1 0 0 0 0,-1 0 1 0 0,1 0-1 0 0,-1-1 0 0 0,0 1 0 0 0,1-1 1 0 0,-1 1-1 0 0,3-2 0 0 0,-1 0-356 0 0,0 0 0 0 0,0 0 0 0 0,-1 0 1 0 0,1-1-1 0 0,4-4 0 0 0,4-7-5515 0 0,-1-5-2075 0 0</inkml:trace>
  <inkml:trace contextRef="#ctx0" brushRef="#br0" timeOffset="1">326 1 12463 0 0,'0'0'964'0'0,"1"1"-629"0"0,9 34 4014 0 0,6 47 0 0 0,8 24-778 0 0,-22-99-3451 0 0,0-1 0 0 0,0 0 1 0 0,1 0-1 0 0,0 0 0 0 0,0 0 0 0 0,8 11 0 0 0,-11-17-176 0 0,1 0-1 0 0,-1 0 1 0 0,0 0-1 0 0,0 0 0 0 0,1 0 1 0 0,-1 0-1 0 0,0 0 0 0 0,0 0 1 0 0,1 1-1 0 0,-1-1 1 0 0,0 0-1 0 0,1 0 0 0 0,-1 0 1 0 0,0 0-1 0 0,1-1 0 0 0,-1 1 1 0 0,0 0-1 0 0,0 0 0 0 0,1 0 1 0 0,-1 0-1 0 0,0 0 1 0 0,1 0-1 0 0,-1 0 0 0 0,0-1 1 0 0,10-5-6219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7455 0 0,'2'1'575'0'0,"3"4"-72"0"0,0 0-1 0 0,0 1 1 0 0,-1-1 0 0 0,1 1-1 0 0,-1 0 1 0 0,-1 1-1 0 0,1-1 1 0 0,-1 0 0 0 0,0 1-1 0 0,0 0 1 0 0,-1 0 0 0 0,0 0-1 0 0,1 7 1 0 0,3 15 3021 0 0,3 54-1 0 0,-9-74-3373 0 0,1 7 573 0 0,0 0 0 0 0,-2 0 0 0 0,0 0 0 0 0,-1 0 0 0 0,-5 25 0 0 0,6-38-636 0 0,0 0 1 0 0,1 0 0 0 0,-1 1-1 0 0,1-1 1 0 0,0 0-1 0 0,0 1 1 0 0,0-1 0 0 0,0 0-1 0 0,1 1 1 0 0,-1-1 0 0 0,1 0-1 0 0,0 0 1 0 0,1 5-1 0 0,-2-8-123 0 0,0-1 0 0 0,0 1 0 0 0,0 0 0 0 0,0 0 0 0 0,0 0 0 0 0,1 0 0 0 0,-1 0 0 0 0,0-1 0 0 0,0 1-1 0 0,0 0 1 0 0,0 0 0 0 0,0 0 0 0 0,0 0 0 0 0,0 0 0 0 0,0 0 0 0 0,0-1 0 0 0,0 1 0 0 0,0 0 0 0 0,0 0-1 0 0,0 0 1 0 0,1 0 0 0 0,-1 0 0 0 0,0 0 0 0 0,0 0 0 0 0,0 0 0 0 0,0 0 0 0 0,0 0 0 0 0,0 0-1 0 0,0-1 1 0 0,1 1 0 0 0,-1 0 0 0 0,0 0 0 0 0,0 0 0 0 0,0 0 0 0 0,0 0 0 0 0,0 0 0 0 0,1 0 0 0 0,-1 0-1 0 0,0 0 1 0 0,0 0 0 0 0,0 0 0 0 0,0 0 0 0 0,0 0 0 0 0,0 0 0 0 0,1 0 0 0 0,-1 1 0 0 0,0-1 0 0 0,0 0-1 0 0,0 0 1 0 0,0 0 0 0 0,0 0 0 0 0,0 0 0 0 0,0 0 0 0 0,1 0 0 0 0,-1 0 0 0 0,0 0 0 0 0,0 0 0 0 0,0 0-1 0 0,0 1 1 0 0,0-1 0 0 0,0 0 0 0 0,0 0 0 0 0,0 0 0 0 0,0 0 0 0 0,0 0 0 0 0,0 0 0 0 0,1 1 0 0 0,3-13-1981 0 0,-3 10 1279 0 0,2-11-5075 0 0,-2-2-1458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56 3367 0 0,'-4'-9'211'0'0,"0"1"-1"0"0,-9-11 0 0 0,11 17 338 0 0,0-1 0 0 0,0 1 0 0 0,0 0 0 0 0,-1 0 0 0 0,1 0 0 0 0,-5-3 579 0 0,7 5-934 0 0,0-1 0 0 0,-1 1 0 0 0,1 0 0 0 0,0 0 0 0 0,0 0 0 0 0,-1 0 0 0 0,1 0 0 0 0,0-1 0 0 0,0 1 0 0 0,-1 0 0 0 0,1 0 0 0 0,0 0 0 0 0,-1 0 0 0 0,1 0 0 0 0,0 0 0 0 0,0 0 0 0 0,-1 0 0 0 0,1 0-1 0 0,0 0 1 0 0,-1 0 0 0 0,1 0 0 0 0,0 0 0 0 0,0 1 0 0 0,-1-1 0 0 0,1 0 0 0 0,0 0 0 0 0,0 0 0 0 0,-2 2 1351 0 0,2-2-1351 0 0,-1 0 0 0 0,1 0 0 0 0,0 0 0 0 0,0 1 0 0 0,0-1 0 0 0,0 0 0 0 0,0 1 0 0 0,-1-1 0 0 0,1 0 0 0 0,0 1 0 0 0,0 15 3778 0 0,6 8-2689 0 0,2 1 1 0 0,14 31-1 0 0,-1-2-760 0 0,78 306 1659 0 0,-12-36 1678 0 0,-62-255-3458 0 0,-8-23-149 0 0,12 54-1 0 0,-29-99-251 0 0,1 0 0 0 0,-1 0 0 0 0,0 0 0 0 0,0 0 0 0 0,0 0 0 0 0,1 0 0 0 0,-1 0 0 0 0,0 0 0 0 0,0 0 0 0 0,0 0 0 0 0,-1 0 0 0 0,1 0 0 0 0,0 0 0 0 0,0 0 0 0 0,0 0 0 0 0,-1 0 0 0 0,1 0 0 0 0,-1 0 0 0 0,1 0 0 0 0,0 0 0 0 0,-1 0 0 0 0,0-1 0 0 0,1 1 0 0 0,-1 0 0 0 0,1 0 0 0 0,-1 0 0 0 0,0-1 0 0 0,0 1 0 0 0,0 0 0 0 0,-3 1 0 0 0,1-1 0 0 0,0 0 0 0 0,0 0 0 0 0,-1 0 0 0 0,1-1 0 0 0,0 1 0 0 0,-6 0 0 0 0,-1-1 0 0 0,0 0 0 0 0,1-1 0 0 0,-1 0 0 0 0,1 0 0 0 0,-1-1 0 0 0,-11-4 0 0 0,-53-21 0 0 0,54 17-729 0 0,1 0 0 0 0,-1-1 0 0 0,-20-16 0 0 0,28 18-517 0 0,0 0 0 0 0,1-1 0 0 0,1-1 0 0 0,0 0 0 0 0,-16-22 0 0 0,1-10-8386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0 441 18799 0 0,'1'-3'174'0'0,"-1"0"0"0"0,1 0 1 0 0,0-1-1 0 0,0 1 0 0 0,0 0 0 0 0,0 0 0 0 0,0 1 0 0 0,1-1 0 0 0,-1 0 0 0 0,1 0 0 0 0,0 1 1 0 0,0-1-1 0 0,3-3 0 0 0,6-9 1476 0 0,-9 12-1161 0 0,0 1 0 0 0,1 0 0 0 0,-1-1 1 0 0,0 1-1 0 0,1 0 0 0 0,-1 0 0 0 0,1 0 0 0 0,0 0 0 0 0,5-2 0 0 0,9-7 1465 0 0,-7 3-1326 0 0,-3 3-285 0 0,0-1 1 0 0,1 1-1 0 0,-1 1 0 0 0,17-8 0 0 0,14-6 77 0 0,-29 12-352 0 0,1 1 0 0 0,0 1-1 0 0,14-5 1 0 0,11-5-68 0 0,-26 10 0 0 0,-1 1 0 0 0,13-4 0 0 0,47-19 0 0 0,-19 9-3069 0 0</inkml:trace>
  <inkml:trace contextRef="#ctx0" brushRef="#br0" timeOffset="1">294 0 6911 0 0,'-1'6'444'0'0,"0"0"0"0"0,1 1 0 0 0,0-1 1 0 0,0 10-1 0 0,3 1 3331 0 0,6 27 0 0 0,2 4-76 0 0,2 53 1267 0 0,-2 55-1714 0 0,-6-81-1893 0 0,-3-50-847 0 0,1-1 0 0 0,1 1 0 0 0,11 36 0 0 0,-13-55-1065 0 0,4 9-76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87 7855 0 0,'0'0'610'0'0,"-9"-10"227"0"0,-1-6 12503 0 0,15 14-12840 0 0,93-21 461 0 0,-79 19-1156 0 0,22-9 0 0 0,-28 9-2 0 0,1 0 0 0 0,-1 0 0 0 0,27-3-1 0 0,-36 7 36 0 0,-1 0 0 0 0,0 1-1 0 0,1-1 1 0 0,-1 0-1 0 0,7 3 1 0 0,-10-3 155 0 0,0 1 1 0 0,0 0-1 0 0,1 0 1 0 0,-1-1-1 0 0,0 1 1 0 0,0 0-1 0 0,0-1 1 0 0,0 1-1 0 0,0 0 0 0 0,0-1 1 0 0,0 1-1 0 0,0 0 1 0 0,-1 0-1 0 0,1-1 1 0 0,0 1-1 0 0,-1 0 1 0 0,1 0 6 0 0,-1 4 40 0 0,-1 0 0 0 0,0 1 0 0 0,0-1 0 0 0,0-1 0 0 0,0 1 0 0 0,-1 0 0 0 0,0 0 0 0 0,-4 4 0 0 0,-32 34 615 0 0,21-24-419 0 0,-75 83 3262 0 0,85-92-3032 0 0,0 0 0 0 0,-7 13 0 0 0,13-19-247 0 0,0-1 1 0 0,0 1 0 0 0,0 0 0 0 0,1 0-1 0 0,-1 0 1 0 0,1 1 0 0 0,0-1 0 0 0,1 0-1 0 0,-2 7 1 0 0,4-10-148 0 0,-1 0 0 0 0,0 0 0 0 0,1-1 0 0 0,-1 1 0 0 0,0-1 0 0 0,1 1 0 0 0,-1-1 0 0 0,1 1 0 0 0,-1-1 0 0 0,1 0 0 0 0,-1 0 0 0 0,4 0 0 0 0,4 0 41 0 0,1-2-1 0 0,0 1 1 0 0,-1-1 0 0 0,0-1-1 0 0,1 0 1 0 0,-1 0 0 0 0,9-5-1 0 0,164-81-77 0 0,-158 73-884 0 0,-22 15 474 0 0,-2 3 285 0 0,0-1 0 0 0,-1 1 0 0 0,1-1 0 0 0,0 1-1 0 0,0 0 1 0 0,-1-1 0 0 0,1 1 0 0 0,-1-1 0 0 0,0 0 0 0 0,1 1 0 0 0,-1-1 0 0 0,0 1 0 0 0,0-1-1 0 0,1 0 1 0 0,-1 0 0 0 0,-2 2 0 0 0,0 0 77 0 0,-1 1 1 0 0,1 0-1 0 0,-1 1 1 0 0,1-1-1 0 0,-4 7 1 0 0,-9 13-13 0 0,-21 25 88 0 0,-15 18 101 0 0,-7-10 318 0 0,-76 60 0 0 0,50-47 307 0 0,123-101 686 0 0,-19 20-1459 0 0,180-98 81 0 0,-195 107-97 0 0,83-34 0 0 0,-10 12 0 0 0,-48 12-2471 0 0,-1-1-4659 0 0,-28 12 7063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8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0 15055 0 0,'-94'173'8142'0'0,"44"-76"-4371"0"0,-5 8-1502 0 0,-20 37-827 0 0,74-140-1486 0 0,0 0 1 0 0,0 0-1 0 0,-1 0 0 0 0,1 0 0 0 0,-1-1 1 0 0,1 1-1 0 0,-1-1 0 0 0,-2 3 1 0 0,4-4 17 0 0,0 0 0 0 0,0 0 0 0 0,-1 0 0 0 0,1 0 0 0 0,0 0 0 0 0,0 0 0 0 0,0 0 1 0 0,0 0-1 0 0,0 0 0 0 0,0 0 0 0 0,0 0 0 0 0,0 0 0 0 0,0 1 0 0 0,-1-1 0 0 0,1 0 1 0 0,0 0-1 0 0,0 0 0 0 0,0 0 0 0 0,0 0 0 0 0,0 0 0 0 0,0 0 0 0 0,0 0 0 0 0,0 0 1 0 0,-1 0-1 0 0,1 0 0 0 0,0 0 0 0 0,0-1 0 0 0,0 1 0 0 0,0 0 0 0 0,0 0 0 0 0,0 0 1 0 0,0 0-1 0 0,0 0 0 0 0,0 0 0 0 0,-1 0 0 0 0,1 0 0 0 0,0 0 0 0 0,0 0 0 0 0,0 0 1 0 0,0 0-1 0 0,0 0 0 0 0,0 0 0 0 0,0-1 0 0 0,0 1 0 0 0,0 0 0 0 0,0 0 0 0 0,0 0 1 0 0,0 0-1 0 0,0 0 0 0 0,0 0 0 0 0,0 0 0 0 0,3-13-1828 0 0,3-1 195 0 0,2 0 0 0 0,-1 0 0 0 0,2 1 0 0 0,0 0 0 0 0,0 1 0 0 0,1 0 0 0 0,1 1 0 0 0,0 0 0 0 0,0 0 0 0 0,1 1 0 0 0,0 1-1 0 0,1 0 1 0 0,20-11 0 0 0,-25 17 1474 0 0,-1 0 0 0 0,1 0-1 0 0,-1 1 1 0 0,1 0-1 0 0,9-1 1 0 0,-7 2 933 0 0,1 1 0 0 0,0-1 0 0 0,15 3 0 0 0,-13 0 1233 0 0,0 0 0 0 0,0 1 1 0 0,0 0-1 0 0,-1 1 1 0 0,1 0-1 0 0,19 11 1 0 0,15 10 5257 0 0,25 10-2185 0 0,-70-34-5004 0 0,1 0 1 0 0,-1 0-1 0 0,0-1 0 0 0,0 1 1 0 0,1-1-1 0 0,-1 0 1 0 0,5 1-1 0 0,1-2-2625 0 0,-1-1-3643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3799 0 0,'1'1'4159'0'0,"10"23"5808"0"0,-3 1-3469 0 0,1 15-1736 0 0,-2 1-3889 0 0,5 25-1668 0 0,-12-64-106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9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71 5727 0 0,'2'-1'443'0'0,"7"-8"722"0"0,2 1-1 0 0,-1 0 1 0 0,1 1-1 0 0,0 0 1 0 0,1 0 0 0 0,0 1-1 0 0,0 1 1 0 0,18-6-1 0 0,-29 11-1077 0 0,0-1 0 0 0,1 1-1 0 0,-1 0 1 0 0,1 0 0 0 0,-1-1-1 0 0,0 1 1 0 0,1 0 0 0 0,-1 0-1 0 0,1 0 1 0 0,-1 1 0 0 0,0-1-1 0 0,1 0 1 0 0,-1 0 0 0 0,1 1-1 0 0,0 0 1 0 0,0-1 617 0 0,8 6 99 0 0,-9-5-759 0 0,0 1 1 0 0,0 0 0 0 0,0-1 0 0 0,0 1 0 0 0,-1 0-1 0 0,1 0 1 0 0,-1 0 0 0 0,1-1 0 0 0,-1 1-1 0 0,0 0 1 0 0,1 0 0 0 0,-1 0 0 0 0,0 0 0 0 0,0 0-1 0 0,-1 0 1 0 0,1 2 0 0 0,-1 0 106 0 0,0 0 0 0 0,-1 0-1 0 0,1 0 1 0 0,-1-1 0 0 0,0 1 0 0 0,0-1-1 0 0,-3 6 1 0 0,-5 3 394 0 0,-1 0 0 0 0,0 0 0 0 0,-14 10 0 0 0,16-14-359 0 0,-1 1 197 0 0,0 1 0 0 0,0 0 0 0 0,1 0 0 0 0,-11 16 1390 0 0,23-26-1746 0 0,1 0-1 0 0,-1-1 1 0 0,0 1 0 0 0,0-1 0 0 0,0 0-1 0 0,0 0 1 0 0,0-1 0 0 0,6-2-1 0 0,23-17 264 0 0,-21 14-252 0 0,-4 2-29 0 0,1 1 0 0 0,0 0 0 0 0,0 0 0 0 0,14-4 0 0 0,13-4 21 0 0,-34 12-27 0 0,-1 0 1 0 0,0 0 0 0 0,1 0 0 0 0,-1 0-1 0 0,0 0 1 0 0,0 0 0 0 0,1 0 0 0 0,-1 0-1 0 0,0 0 1 0 0,0 0 0 0 0,1 0 0 0 0,-1 0-1 0 0,0 0 1 0 0,0 0 0 0 0,1 1-1 0 0,-1-1 1 0 0,0 0 0 0 0,0 0 0 0 0,1 0-1 0 0,-1 1 1 0 0,0-1 0 0 0,0 0 0 0 0,0 0-1 0 0,1 0 1 0 0,-1 1 0 0 0,0-1-1 0 0,0 0 1 0 0,0 0 0 0 0,0 1 0 0 0,0-1-1 0 0,0 0 1 0 0,1 0 0 0 0,-1 1 0 0 0,0-1-1 0 0,0 0 1 0 0,0 1 0 0 0,0-1 0 0 0,0 0-1 0 0,0 0 1 0 0,0 1 0 0 0,0-1-1 0 0,0 0 1 0 0,0 0 0 0 0,0 1 0 0 0,-1-1-1 0 0,1 0 1 0 0,0 1 0 0 0,-1 13 118 0 0,-6 3 196 0 0,0-1-1 0 0,-1 0 1 0 0,0-1-1 0 0,-15 21 1 0 0,-48 55 1811 0 0,52-68-1758 0 0,-14 15-70 0 0,20-26-217 0 0,2 2-1 0 0,-19 25 1 0 0,27-32-84 0 0,3-7 0 0 0,0 0 0 0 0,0 0 0 0 0,0 0 0 0 0,0 0 0 0 0,0 0 0 0 0,0 0 0 0 0,0 0 0 0 0,0 1 0 0 0,0-1 0 0 0,0 0 0 0 0,0 0 0 0 0,0 0 0 0 0,0 0 0 0 0,0 0 0 0 0,1 0 0 0 0,-1 0 0 0 0,0 0 0 0 0,0 0 0 0 0,0 0 0 0 0,0 1 0 0 0,0-1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0,0-1 0 0 0,6-1 0 0 0,-6 2 0 0 0,97-68 0 0 0,-71 53 0 0 0,36-16 0 0 0,-50 26 0 0 0,1 0 0 0 0,0 1 0 0 0,-1 1 0 0 0,2 0 0 0 0,18-2 0 0 0,-31 5 0 0 0,0 0 0 0 0,0 0 0 0 0,-1 0 0 0 0,1-1 0 0 0,0 1 0 0 0,0 0 0 0 0,0 0 0 0 0,0 0 0 0 0,0 1 0 0 0,0-1 0 0 0,0 0 0 0 0,-1 0 0 0 0,1 0 0 0 0,0 1 0 0 0,0-1 0 0 0,0 0 0 0 0,0 1 0 0 0,-1-1 0 0 0,1 1 0 0 0,0-1 0 0 0,0 1 0 0 0,-1-1 0 0 0,1 1 0 0 0,0-1 0 0 0,-1 1 0 0 0,2 1 0 0 0,0 0 0 0 0,-2-1 0 0 0,1-1 0 0 0,0 1 0 0 0,-1-1 0 0 0,1 1 0 0 0,0-1 0 0 0,-1 1 0 0 0,1 0 0 0 0,-1-1 0 0 0,1 1 0 0 0,-1 0 0 0 0,1 0 0 0 0,-1-1 0 0 0,1 1 0 0 0,-1 0 0 0 0,0 0 0 0 0,1 0 0 0 0,-1-1 0 0 0,0 1 0 0 0,0 0 0 0 0,0 0 0 0 0,0 0 0 0 0,0 1 0 0 0,0 1 0 0 0,2 6 0 0 0,-1 1 0 0 0,-1-1 0 0 0,1 1 0 0 0,-2-1 0 0 0,1 1 0 0 0,-1-1 0 0 0,-1 1 0 0 0,1-1 0 0 0,-5 12 0 0 0,-3 6 0 0 0,-22 46 0 0 0,27-63 0 0 0,3-6 0 0 0,-1 0 0 0 0,1-1 0 0 0,-1 1 0 0 0,0-1 0 0 0,0 1 0 0 0,0-1 0 0 0,-1 0 0 0 0,1 0 0 0 0,-1 0 0 0 0,1 0 0 0 0,-1 0 0 0 0,0-1 0 0 0,0 1 0 0 0,-1-1 0 0 0,-4 3 0 0 0,4-2 0 0 0,2-2 0 0 0,1-1 0 0 0,-1 1 0 0 0,1 0 0 0 0,-1 0 0 0 0,0-1 0 0 0,1 1 0 0 0,-1-1 0 0 0,0 1 0 0 0,1-1 0 0 0,-1 0 0 0 0,0 0 0 0 0,0 1 0 0 0,1-1 0 0 0,-1 0 0 0 0,0-1 0 0 0,0 1 0 0 0,1 0 0 0 0,-1 0 0 0 0,-2-2 0 0 0,1 2-223 0 0,0-1 0 0 0,0 0-1 0 0,1 0 1 0 0,-1 0 0 0 0,0 0 0 0 0,1 0-1 0 0,-1-1 1 0 0,-4-3 0 0 0,5 3-390 0 0,0 0-1 0 0,0 0 1 0 0,1 0-1 0 0,-1 0 1 0 0,0 0-1 0 0,1 0 1 0 0,-1-1-1 0 0,1 1 1 0 0,0-1-1 0 0,0 1 1 0 0,0-1-1 0 0,-2-5 1 0 0,2-2-1522 0 0,0-1 0 0 0,0 1 0 0 0,0-1 0 0 0,1 1 0 0 0,2-12 0 0 0,-1 8 1495 0 0,0 9 374 0 0,0 1-1 0 0,0 0 1 0 0,0 0 0 0 0,13-19 13107 0 0,-3 14-12273 0 0,-6 3-891 0 0,-1-1 0 0 0,0 0 0 0 0,0 0 0 0 0,-1 0 1 0 0,0 0-1 0 0,0 0 0 0 0,2-10 0 0 0,3-6-1492 0 0,13-34-4567 0 0,-10 24 1636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9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2159 0 0,'2'-3'112'0'0,"7"-4"7255"0"0,-4 15-6101 0 0,-4-7-261 0 0,4 10 1222 0 0,0 1-1 0 0,0-1 1 0 0,3 19 0 0 0,6 37 1899 0 0,-11-48-3487 0 0,0 0 0 0 0,1-1 0 0 0,2 1-1 0 0,11 29 1 0 0,-15-45-628 0 0,0 0 0 0 0,0 0 0 0 0,-1 0 0 0 0,1 0 0 0 0,1-1 0 0 0,-1 1 0 0 0,0-1 0 0 0,1 1 0 0 0,-1-1 0 0 0,5 3 0 0 0,-6-4-169 0 0,1-1 1 0 0,-1 1-1 0 0,0 0 0 0 0,0-1 0 0 0,1 1 1 0 0,-1-1-1 0 0,0 0 0 0 0,1 1 0 0 0,-1-1 0 0 0,0 0 1 0 0,1 0-1 0 0,-1 0 0 0 0,0 0 0 0 0,1 0 0 0 0,-1 0 1 0 0,1 0-1 0 0,-1 0 0 0 0,0 0 0 0 0,1-1 0 0 0,-1 1 1 0 0,0-1-1 0 0,1 1 0 0 0,-1-1 0 0 0,0 1 0 0 0,0-1 1 0 0,0 0-1 0 0,2-1 0 0 0,7-6-5874 0 0,1-2-1656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59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0 6991 0 0,'9'4'731'0'0,"-8"-3"-573"0"0,0 0 0 0 0,0-1 0 0 0,1 1 0 0 0,-1 0 1 0 0,0 0-1 0 0,0 0 0 0 0,0 0 0 0 0,0 0 0 0 0,0 0 0 0 0,0 0 0 0 0,0 0 0 0 0,-1 0 0 0 0,1 1 0 0 0,0-1 1 0 0,-1 0-1 0 0,1 0 0 0 0,0 3 0 0 0,5 27 5223 0 0,-4-19-4856 0 0,19 151 3528 0 0,2 241 1 0 0,-36 166 3921 0 0,9-482-7764 0 0,1-22-211 0 0,-4-1 0 0 0,-23 105 0 0 0,27-155 0 0 0,-2-1 0 0 0,1 1 0 0 0,-2-1 0 0 0,0 0 0 0 0,-1 0 0 0 0,0 0 0 0 0,-18 24 0 0 0,19-32 0 0 0,0 1 0 0 0,0 0 0 0 0,0-1 0 0 0,-1-1 0 0 0,0 1 0 0 0,-1-1 0 0 0,1 0 0 0 0,-1 0 0 0 0,0-1 0 0 0,0 0 0 0 0,0-1 0 0 0,0 0 0 0 0,-1 0 0 0 0,-16 3 0 0 0,7-3-264 0 0,1-2 0 0 0,-1 0 0 0 0,1-1 1 0 0,-1 0-1 0 0,0-2 0 0 0,1 0 0 0 0,-23-6 0 0 0,15 1-1119 0 0,0 0-1 0 0,1-2 1 0 0,0-1 0 0 0,-31-17-1 0 0,-2-8-8812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15:51.5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1 397 3223 0 0,'7'-14'314'0'0,"-6"12"-169"0"0,0 0 1 0 0,0 1 0 0 0,0-1 0 0 0,0 0-1 0 0,1 1 1 0 0,-1-1 0 0 0,1 1 0 0 0,-1-1-1 0 0,1 1 1 0 0,-1 0 0 0 0,1 0-1 0 0,0-1 1 0 0,0 1 0 0 0,0 0 0 0 0,-1 1-1 0 0,1-1 1 0 0,0 0 0 0 0,0 0-1 0 0,0 1 1 0 0,0-1 0 0 0,0 1 0 0 0,1 0-1 0 0,-1 0 1 0 0,0 0 0 0 0,0 0-1 0 0,0 0 1 0 0,0 0 0 0 0,0 0 0 0 0,0 0-1 0 0,0 1 1 0 0,3 0 0 0 0,5 2 533 0 0,1 1 0 0 0,-1 0 0 0 0,0 0 1 0 0,14 9-1 0 0,-18-10-177 0 0,69 42 2871 0 0,24 11-866 0 0,-35-23-1608 0 0,112 48 1066 0 0,14-7-175 0 0,44 15 249 0 0,-201-79-1800 0 0,0-2-1 0 0,1-1 0 0 0,0-2 1 0 0,0-1-1 0 0,1-2 1 0 0,67-4-1 0 0,-30-5 168 0 0,0-3 1 0 0,88-25-1 0 0,265-100 746 0 0,-154 14-754 0 0,-12-22 37 0 0,52-25 132 0 0,-256 141-348 0 0,2 3 0 0 0,97-27 0 0 0,-118 42-137 0 0,0 1 0 0 0,0 2 0 0 0,1 2-1 0 0,0 2 1 0 0,65 3 0 0 0,-57 5 149 0 0,-1 3 0 0 0,0 2 0 0 0,67 25 0 0 0,102 53 320 0 0,-92-36-540 0 0,1-6 0 0 0,244 61 0 0 0,-176-79-11 0 0,1-16 0 0 0,-128-10 0 0 0,28-2 0 0 0,176-22 0 0 0,-180 11 0 0 0,25-4 0 0 0,108-31 0 0 0,-99 20 0 0 0,1 5 0 0 0,143-6 0 0 0,-206 26 0 0 0,96 12 0 0 0,-122-8 0 0 0,192 35 0 0 0,10 0 0 0 0,-171-33 0 0 0,110-6 0 0 0,-134-3 0 0 0,1-2 0 0 0,0-2 0 0 0,72-22 0 0 0,425-157 0 0 0,-428 147 0 0 0,3 5 0 0 0,0 5 0 0 0,2 5 0 0 0,162-13 0 0 0,-232 34 0 0 0,0 2 0 0 0,0 2 0 0 0,0 3 0 0 0,0 1 0 0 0,-1 2 0 0 0,0 2 0 0 0,62 21 0 0 0,174 62 0 0 0,-199-69 0 0 0,126 17 0 0 0,-79-25 0 0 0,1-6 0 0 0,205-12 0 0 0,-36-12 0 0 0,1 24 0 0 0,260 76 0 0 0,-374-33 0 0 0,-50-11 0 0 0,-115-36 0 0 0,170 41 0 0 0,4-17 0 0 0,-117-25 0 0 0,133-11 0 0 0,76-30 0 0 0,176-11 0 0 0,-396 45 0 0 0,1 2 0 0 0,-1 4 0 0 0,1 2 0 0 0,116 26 0 0 0,-164-26-343 0 0,-1 0-1 0 0,0 2 1 0 0,0 0-1 0 0,19 11 1 0 0,62 43-5241 0 0,-78-47 3857 0 0,17 11-8469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0:12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111 149 6647 0 0,'-1'-2'52'0'0,"-1"1"0"0"0,1 0 0 0 0,-1-1-1 0 0,1 1 1 0 0,-1 0 0 0 0,0 0-1 0 0,0 0 1 0 0,1 0 0 0 0,-1 1 0 0 0,0-1-1 0 0,0 0 1 0 0,0 1 0 0 0,-2-1 0 0 0,-2-1-253 0 0,1 0 0 0 0,-1 0 0 0 0,0 0 0 0 0,-6-4 0 0 0,6 3-1182 0 0,4 1 2335 0 0,0 1 0 0 0,0 0 1 0 0,0 0-1 0 0,1 1 0 0 0,-2-1 1 0 0,1 0-1 0 0,0 1 0 0 0,0-1 1 0 0,0 1-1 0 0,-4-1 0 0 0,-1 0-367 0 0,-2 0 393 0 0,7 1-403 0 0,5 2 43 0 0,2 1 1033 0 0,-1 0-1132 0 0,0-1-1 0 0,0 1 0 0 0,0-1 0 0 0,0 0 0 0 0,1 0 1 0 0,-1-1-1 0 0,1 1 0 0 0,-1-1 0 0 0,7 1 0 0 0,-10-2-453 0 0,1 0 0 0 0,-1 0 0 0 0,1 1 0 0 0,-1-1 0 0 0,1 0-1 0 0,-1 1 1 0 0,0-1 0 0 0,1 1 0 0 0,-1-1 0 0 0,0 1-1 0 0,2 1 1 0 0,-1-1 26 0 0,0 0-1 0 0,0 0 0 0 0,0 0 1 0 0,0-1-1 0 0,0 1 0 0 0,-1-1 1 0 0,1 1-1 0 0,0-1 0 0 0,4 1 1 0 0,112 7 2242 0 0,83 12 626 0 0,-169-15-2866 0 0,0-1 0 0 0,0-1 0 0 0,0-2 0 0 0,0-1 1 0 0,0-1-1 0 0,0-2 0 0 0,50-11 0 0 0,-10-2-93 0 0,-27 6 0 0 0,49-16 0 0 0,0-6 0 0 0,170-33 0 0 0,-249 62 0 0 0,0 1 0 0 0,0 0 0 0 0,0 1 0 0 0,0 1 0 0 0,0 0 0 0 0,29 5 0 0 0,101 31 0 0 0,-128-32 0 0 0,0-1 0 0 0,1 0 0 0 0,0-1 0 0 0,-1-1 0 0 0,29-2 0 0 0,89-15 0 0 0,-61 5 0 0 0,-53 9 0 0 0,33 3 0 0 0,-7-1 0 0 0,42 0 0 0 0,71-3 0 0 0,150-29 0 0 0,-291 31 0 0 0,0 1 0 0 0,1 1 0 0 0,-1 0 0 0 0,27 6 0 0 0,72 24 0 0 0,-100-26 80 0 0,-10-3-29 0 0,1 1 0 0 0,-1-1 1 0 0,0 2-1 0 0,11 4 0 0 0,-17-7-132 0 0,0 1 0 0 0,0-1-1 0 0,-1 0 1 0 0,1 1-1 0 0,0-1 1 0 0,0 1-1 0 0,-1 0 1 0 0,1 0-1 0 0,-1-1 1 0 0,1 1-1 0 0,-1 0 1 0 0,0 0-1 0 0,0 0 1 0 0,0 1-1 0 0,0-1 1 0 0,0 0-1 0 0,-1 0 1 0 0,1 0-1 0 0,0 1 1 0 0,-1-1-1 0 0,1 3 1 0 0,-1 14-7491 0 0,-3 4-2624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0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2991 0 0,'8'-3'264'0'0,"-1"0"1060"0"0,0 0 0 0 0,0 0 0 0 0,8-7 0 0 0,8-3 1983 0 0,65-32 2073 0 0,-52 25-4268 0 0,-24 12-681 0 0,1 1 1 0 0,15-5 0 0 0,-23 10-288 0 0,0 0 0 0 0,1 0 1 0 0,-1 1-1 0 0,0 0 1 0 0,1 0-1 0 0,8-1 0 0 0,-11 2-90 0 0,0 1 1 0 0,-1-1-1 0 0,1 1 0 0 0,-1-1 0 0 0,1 1 0 0 0,-1 0 0 0 0,1 0 0 0 0,-1 0 0 0 0,1 0 0 0 0,-1 0 1 0 0,0 1-1 0 0,1-1 0 0 0,-1 1 0 0 0,0-1 0 0 0,0 1 0 0 0,2 2 0 0 0,3 4 292 0 0,0 1 1 0 0,-1-1-1 0 0,0 1 0 0 0,0 0 0 0 0,-1 0 0 0 0,0 1 1 0 0,3 9-1 0 0,22 74 1476 0 0,12 75 1033 0 0,-32-131-2214 0 0,-5-18-378 0 0,0 0 0 0 0,2 0 1 0 0,0 0-1 0 0,0-1 1 0 0,12 18-1 0 0,-18-35-328 0 0,-13-15-5090 0 0,0 0 1458 0 0,6 5-1980 0 0,1-2-1541 0 0</inkml:trace>
  <inkml:trace contextRef="#ctx0" brushRef="#br0" timeOffset="1">94 286 7599 0 0,'-1'1'15429'0'0,"4"-3"-17146"0"0,13-6 2930 0 0,0-1 0 0 0,16-12-1 0 0,5-2 110 0 0,50-28 294 0 0,-87 50-1616 0 0,0 1 0 0 0,1 0 0 0 0,-1 0-1 0 0,0 0 1 0 0,0 0 0 0 0,0 0 0 0 0,0-1 0 0 0,1 1 0 0 0,-1 0 0 0 0,0 0-1 0 0,0 0 1 0 0,0 0 0 0 0,1 0 0 0 0,-1 0 0 0 0,0 0 0 0 0,0 0 0 0 0,0 0-1 0 0,1 0 1 0 0,-1 0 0 0 0,0 0 0 0 0,0 0 0 0 0,0 0 0 0 0,1 0-1 0 0,-1 0 1 0 0,0 0 0 0 0,0 0 0 0 0,0 0 0 0 0,1 0 0 0 0,-1 0 0 0 0,0 0-1 0 0,0 0 1 0 0,0 0 0 0 0,1 0 0 0 0,-1 1 0 0 0,0-1 0 0 0,0 0 0 0 0,0 0-1 0 0,0 0 1 0 0,0 0 0 0 0,1 0 0 0 0,-1 1 0 0 0,0-1 0 0 0,0 0-1 0 0,0 0 1 0 0,0 0 0 0 0,0 0 0 0 0,0 1 0 0 0,0-1 0 0 0,1 0 0 0 0,-1 0-1 0 0,0 0 1 0 0,0 1 0 0 0,0-1 0 0 0,0 0 0 0 0,0 0 0 0 0,0 0 0 0 0,0 1-1 0 0,0-1 1 0 0,-2 11-38 0 0,2-11 37 0 0,-4 13 10 0 0,-1 1-1 0 0,0-1 1 0 0,-1 0-1 0 0,-9 15 1 0 0,-34 48 100 0 0,22-36-29 0 0,15-19 394 0 0,10-12 2287 0 0,19-11-2256 0 0,-14 1-487 0 0,1 0-1 0 0,-1-1 1 0 0,0 0-1 0 0,0 1 1 0 0,1-1 0 0 0,-1 0-1 0 0,0-1 1 0 0,-1 1-1 0 0,1 0 1 0 0,0-1-1 0 0,3-5 1 0 0,1 0-322 0 0,0-1 0 0 0,7-15 0 0 0,-11 18-416 0 0,-1 0 1 0 0,1 0-1 0 0,2-10 1 0 0,0-7-7719 0 0,-2 8-109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0:13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43 307 10967 0 0,'-41'-71'846'0'0,"39"63"-572"0"0,7 7-195 0 0,11 6-157 0 0,-13-3 79 0 0,4-1-145 0 0,1 1 1 0 0,0 1 0 0 0,-1 0 0 0 0,1 0-1 0 0,-1 0 1 0 0,9 6 0 0 0,41 20 159 0 0,-12-7 619 0 0,124 67 3758 0 0,-129-69-3130 0 0,62 21 1 0 0,46 7 1246 0 0,-57-20-941 0 0,-11-6-548 0 0,41 2 244 0 0,84 1 246 0 0,-201-25-1482 0 0,55 4 438 0 0,0-2 1 0 0,103-10 0 0 0,-81-3 61 0 0,112-29 0 0 0,-148 25-318 0 0,-1-1 0 0 0,0-3 0 0 0,44-25 0 0 0,-20 9 38 0 0,121-50 378 0 0,-119 56-418 0 0,-30 12-52 0 0,1 1 0 0 0,50-11 0 0 0,-68 20-30 0 0,27-10 0 0 0,22-7 171 0 0,106-11 219 0 0,-55 19-326 0 0,-30 6-111 0 0,-57 6-78 0 0,60 1 1 0 0,-36 3-4 0 0,104 1 1 0 0,209 29 0 0 0,-179-17 0 0 0,-46-5 0 0 0,224 36 0 0 0,-113-10 0 0 0,-181-25 0 0 0,146 10 0 0 0,-116-12 0 0 0,-13 0 0 0 0,106-5 0 0 0,-157-3 0 0 0,57-10 0 0 0,-28 2 0 0 0,151-23 0 0 0,-48 7 0 0 0,-76 13 0 0 0,264-23 0 0 0,-196 22 0 0 0,206 2 0 0 0,-129 30 0 0 0,-125-8 0 0 0,98 17 0 0 0,-139-16 0 0 0,-40-8 0 0 0,1-2 0 0 0,-1-1 0 0 0,64-7 0 0 0,116-29 0 0 0,120-55 0 0 0,-135 31 0 0 0,4 17 0 0 0,-180 39 0 0 0,0 2 0 0 0,0 1 0 0 0,0 1 0 0 0,0 2 0 0 0,0 1 0 0 0,50 13 0 0 0,1 7 0 0 0,78 35 0 0 0,-127-47 0 0 0,87 31 0 0 0,-116-43 0 0 0,32 10 0 0 0,57 7 0 0 0,-30-8 0 0 0,34 2 0 0 0,-23-2 0 0 0,-12-2 0 0 0,-24-3 0 0 0,28 0 0 0 0,-59-3 0 0 0,-1-1 0 0 0,-1 1 0 0 0,1 0 0 0 0,0 0 0 0 0,0 0 0 0 0,0 0 0 0 0,0 0 0 0 0,-1 1 0 0 0,1-1 0 0 0,0 1 0 0 0,-1-1 0 0 0,1 1 0 0 0,-1 0 0 0 0,0 0 0 0 0,0 1 0 0 0,0-1 0 0 0,0 0 0 0 0,0 1 0 0 0,0-1 0 0 0,-1 1 0 0 0,1-1 0 0 0,-1 1 0 0 0,1 0 0 0 0,-1 0 0 0 0,0 0 0 0 0,0-1 0 0 0,-1 1 0 0 0,1 0 0 0 0,-1 0 0 0 0,1 4 0 0 0,-1 0-422 0 0,0 0 0 0 0,-1 0-1 0 0,0 0 1 0 0,-2 7 0 0 0,-11 29-6495 0 0,-14 16-3279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1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23095 0 0,'-18'13'1776'0'0,"14"-11"-844"0"0,5 0-752 0 0,96 156 6604 0 0,-94-154-6815 0 0,21 35-3228 0 0,-2 2-4008 0 0,-14-24-2296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0 19607 0 0,'-168'201'7109'0'0,"150"-183"-5833"0"0,14-15-619 0 0,1 0 0 0 0,-1 0 0 0 0,1 0 0 0 0,0 0 0 0 0,-3 5 0 0 0,45-34 172 0 0,-20 12-827 0 0,32-17 1 0 0,-19 13-4 0 0,-9 5 1 0 0,1 1 0 0 0,1 1 0 0 0,30-8 0 0 0,-43 15-48 0 0,1 0 0 0 0,0 1 0 0 0,0 1 0 0 0,24-2 0 0 0,-36 4 27 0 0,0 0 0 0 0,0 0 0 0 0,0 1 0 0 0,-1-1-1 0 0,1 0 1 0 0,0 0 0 0 0,0 0 0 0 0,0 1 0 0 0,0-1 0 0 0,0 0 0 0 0,-1 1 0 0 0,1-1-1 0 0,0 1 1 0 0,0-1 0 0 0,-1 1 0 0 0,1-1 0 0 0,0 1 0 0 0,-1 0 0 0 0,1-1 0 0 0,0 1 0 0 0,-1 0-1 0 0,1 0 1 0 0,-1-1 0 0 0,1 1 0 0 0,-1 0 0 0 0,1 0 0 0 0,-1 0 0 0 0,0-1 0 0 0,0 1-1 0 0,1 0 1 0 0,-1 0 0 0 0,0 0 0 0 0,0 0 0 0 0,0 0 0 0 0,0 0 0 0 0,0 0 0 0 0,0-1 0 0 0,0 3-1 0 0,0 2-37 0 0,-1 0-1 0 0,1 0 0 0 0,-1 0 0 0 0,0 0 0 0 0,-3 7 0 0 0,-3 6 84 0 0,-1-1 0 0 0,-1 0-1 0 0,0 0 1 0 0,-1-1-1 0 0,-1 0 1 0 0,-1-1-1 0 0,0 0 1 0 0,0-1 0 0 0,-25 21-1 0 0,-14 6 510 0 0,-79 51-1 0 0,93-67-434 0 0,-312 181-74 0 0,340-204-24 0 0,12-8 0 0 0,11-9 0 0 0,15-11 0 0 0,-22 18 0 0 0,1 1 0 0 0,0 1 0 0 0,0-1 0 0 0,0 1 0 0 0,1 1 0 0 0,12-7 0 0 0,9-1 0 0 0,151-62 0 0 0,230-77 0 0 0,-294 106 0 0 0,-117 46-7 0 0,0 0-1 0 0,-1 0 1 0 0,1 0 0 0 0,0 0 0 0 0,0 0-1 0 0,0 0 1 0 0,0 0 0 0 0,-1 0-1 0 0,1 0 1 0 0,0-1 0 0 0,0 1-1 0 0,0 0 1 0 0,0 0 0 0 0,0 0 0 0 0,-1 0-1 0 0,1 0 1 0 0,0 0 0 0 0,0-1-1 0 0,0 1 1 0 0,0 0 0 0 0,0 0 0 0 0,0 0-1 0 0,0 0 1 0 0,0 0 0 0 0,-1-1-1 0 0,1 1 1 0 0,0 0 0 0 0,0 0-1 0 0,0 0 1 0 0,0 0 0 0 0,0-1 0 0 0,0 1-1 0 0,0 0 1 0 0,0 0 0 0 0,0 0-1 0 0,0 0 1 0 0,0-1 0 0 0,0 1 0 0 0,0 0-1 0 0,0 0 1 0 0,0 0 0 0 0,0 0-1 0 0,1-1 1 0 0,-1 1 0 0 0,0 0-1 0 0,0 0 1 0 0,0 0 0 0 0,0 0 0 0 0,0 0-1 0 0,0-1 1 0 0,0 1 0 0 0,0 0-1 0 0,1 0 1 0 0,-1 0 0 0 0,0 0-1 0 0,0 0 1 0 0,0 0 0 0 0,0 0 0 0 0,0-1-1 0 0,1 1 1 0 0,-1 0 0 0 0,0 0-1 0 0,0 0 1 0 0,0 0 0 0 0,0 0 0 0 0,1 0-1 0 0,-1 0 1 0 0,0 0 0 0 0,0 0-1 0 0,-9-4-894 0 0,-2 0-1293 0 0,-2 0-4909 0 0,-2 0-2392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2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12 7975 0 0,'-3'-11'3083'0'0,"1"32"3540"0"0,5 14-2935 0 0,-1-15-1750 0 0,4 108 4251 0 0,-6 62-3507 0 0,-1-131-2185 0 0,-21 255-408 0 0,6-140-86 0 0,13-94-3 0 0,3-69 0 0 0,1 1 0 0 0,0-1 0 0 0,1 0 0 0 0,0 0 0 0 0,5 11 0 0 0,-7-20-124 0 0,1 0 0 0 0,0 0-1 0 0,-1 0 1 0 0,1-1 0 0 0,0 1 0 0 0,0 0 0 0 0,0-1 0 0 0,0 1-1 0 0,1 0 1 0 0,-1-1 0 0 0,0 0 0 0 0,1 1 0 0 0,-1-1 0 0 0,1 0-1 0 0,-1 1 1 0 0,3 0 0 0 0,-2-1-240 0 0,0-1 0 0 0,-1 1 0 0 0,1-1 0 0 0,0 0 0 0 0,0 0 0 0 0,-1 1 0 0 0,1-1 0 0 0,0 0 0 0 0,0-1 0 0 0,-1 1 0 0 0,1 0-1 0 0,0 0 1 0 0,0-1 0 0 0,-1 1 0 0 0,1-1 0 0 0,0 1 0 0 0,-1-1 0 0 0,4-1 0 0 0,16-11-9832 0 0</inkml:trace>
  <inkml:trace contextRef="#ctx0" brushRef="#br0" timeOffset="1">476 102 16327 0 0,'2'36'1178'0'0,"1"-3"920"0"0,-2 1 1 0 0,-6 58-1 0 0,-29 101 5097 0 0,1-9-5614 0 0,32-177-2053 0 0,-2 24 460 0 0,3-30-963 0 0,0 1 0 0 0,0 0 0 0 0,1-1 0 0 0,-1 1 0 0 0,0 0 0 0 0,1-1 1 0 0,-1 1-1 0 0,2 2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0 16583 0 0,'0'0'1730'0'0,"1"1"-1340"0"0,6 9 1416 0 0,0-1 0 0 0,-1 1 1 0 0,0 0-1 0 0,5 14 0 0 0,16 46 1746 0 0,-20-49-2596 0 0,9 26-723 0 0,17 92 0 0 0,-9 51-174 0 0,-20-135-59 0 0,-3-1 0 0 0,-2 1 0 0 0,-3-1 0 0 0,-2 1 0 0 0,-2-1 0 0 0,-3-1 0 0 0,-31 95 0 0 0,39-141 0 0 0,-25 60 0 0 0,25-62 0 0 0,0 1 0 0 0,0 0 0 0 0,-1-1 0 0 0,0 1 0 0 0,0-1 0 0 0,0 0 0 0 0,-1-1 0 0 0,-8 8 0 0 0,12-11-78 0 0,-1 0 0 0 0,1 0-1 0 0,-1-1 1 0 0,1 1 0 0 0,-1 0 0 0 0,1-1 0 0 0,-1 1 0 0 0,0-1-1 0 0,1 1 1 0 0,-1-1 0 0 0,0 0 0 0 0,0 1 0 0 0,1-1-1 0 0,-1 0 1 0 0,0 0 0 0 0,1-1 0 0 0,-1 1 0 0 0,0 0 0 0 0,0 0-1 0 0,1-1 1 0 0,-1 1 0 0 0,0-1 0 0 0,1 1 0 0 0,-1-1-1 0 0,1 0 1 0 0,-3-1 0 0 0,0-1-614 0 0,1 0 1 0 0,-1 1-1 0 0,1-1 0 0 0,0 0 1 0 0,0-1-1 0 0,0 1 0 0 0,1 0 1 0 0,-1-1-1 0 0,-3-6 0 0 0,-8-20-9504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2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23727 0 0,'20'24'2811'0'0,"-16"-20"-2428"0"0,1 1 0 0 0,-1-1 0 0 0,-1 1 0 0 0,7 10-1 0 0,3 15 352 0 0,-2 1-1 0 0,12 46 0 0 0,-16-51-310 0 0,1 1 0 0 0,1-1 0 0 0,1 0 0 0 0,17 30 0 0 0,-17-41-2534 0 0,2-2-4806 0 0,0-5-3279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3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120 138 8431 0 0,'2'-16'-82'0'0,"-1"9"908"0"0,0 1 1 0 0,0-1-1 0 0,3-8 0 0 0,-3 12-99 0 0,1 0 1 0 0,-1 1-1 0 0,0-1 1 0 0,1 0-1 0 0,0 0 1 0 0,0 1-1 0 0,0-1 1 0 0,0 1-1 0 0,0 0 1 0 0,3-3 0 0 0,2 0 450 0 0,0 0 0 0 0,0 0 0 0 0,0 1 0 0 0,0-1 0 0 0,10-2 0 0 0,-2 1-52 0 0,0 1 1 0 0,0 0-1 0 0,30-4 1 0 0,-43 9-1086 0 0,0 0 0 0 0,0 0 0 0 0,1 1 0 0 0,-1-1 1 0 0,0 0-1 0 0,0 1 0 0 0,0-1 0 0 0,0 1 0 0 0,0 0 0 0 0,1-1 0 0 0,-1 1 0 0 0,0 0 0 0 0,-1 0 1 0 0,1 1-1 0 0,0-1 0 0 0,0 0 0 0 0,2 3 0 0 0,-1 1 58 0 0,-1 1-96 0 0,-1-1 1 0 0,0 1 0 0 0,0 0-1 0 0,-1 0 1 0 0,1 0 0 0 0,-1 0-1 0 0,-1-1 1 0 0,1 1 0 0 0,-3 11-1 0 0,0-6-37 0 0,0-1-1 0 0,-1 0 1 0 0,0 1 0 0 0,-10 16-1 0 0,-1-2-69 0 0,-2 0 1 0 0,-1-2-1 0 0,-23 24 0 0 0,15-19 138 0 0,6-8 245 0 0,1 1 1 0 0,2 0-1 0 0,-23 35 1 0 0,41-56-277 0 0,-1 0-1 0 0,0 0 1 0 0,0 1-1 0 0,0-1 1 0 0,0 0-1 0 0,0 0 1 0 0,0 0-1 0 0,1 1 1 0 0,-1-1-1 0 0,0 0 1 0 0,0 0-1 0 0,0 0 1 0 0,0 0-1 0 0,1 0 1 0 0,-1 1-1 0 0,0-1 1 0 0,0 0-1 0 0,1 0 1 0 0,-1 0-1 0 0,0 0 1 0 0,0 0-1 0 0,0 0 1 0 0,1 0-1 0 0,-1 0 1 0 0,0 0-1 0 0,0 0 1 0 0,1 0-1 0 0,-1 0 1 0 0,0 0-1 0 0,0 0 1 0 0,1 0-1 0 0,-1 0 1 0 0,0 0-1 0 0,1 0 1 0 0,9 0 5 0 0,129-48-8 0 0,-119 40 0 0 0,82-33 0 0 0,-99 40 0 0 0,-1-1 0 0 0,1 1 0 0 0,0 0 0 0 0,0 0 0 0 0,0 1 0 0 0,0-1 0 0 0,-1 0 0 0 0,1 1 0 0 0,0 0 0 0 0,0 0 0 0 0,0 0 0 0 0,0 0 0 0 0,0 0 0 0 0,0 0 0 0 0,0 1 0 0 0,3 0 0 0 0,-5 0 0 0 0,-1-1 0 0 0,1 0 0 0 0,-1 0 0 0 0,0 1 0 0 0,1-1 0 0 0,-1 1 0 0 0,0-1 0 0 0,1 0 0 0 0,-1 1 0 0 0,0-1 0 0 0,1 1 0 0 0,-1-1 0 0 0,0 1 0 0 0,0-1 0 0 0,1 1 0 0 0,-1-1 0 0 0,0 1 0 0 0,0-1 0 0 0,0 1 0 0 0,0-1 0 0 0,0 1 0 0 0,0-1 0 0 0,0 1 0 0 0,0-1 0 0 0,0 1 0 0 0,0-1 0 0 0,0 1 0 0 0,0-1 0 0 0,0 1 0 0 0,0-1 0 0 0,0 1 0 0 0,-1-1 0 0 0,1 1 0 0 0,0-1 0 0 0,0 1 0 0 0,-1-1 0 0 0,1 0 0 0 0,0 1 0 0 0,0-1 0 0 0,-1 1 0 0 0,0-1 0 0 0,-15 20 0 0 0,15-19 0 0 0,-77 69 0 0 0,13-11 0 0 0,-131 113 0 0 0,180-160 0 0 0,1 0 0 0 0,-24 22 0 0 0,37-29 0 0 0,7-5 0 0 0,7-5 0 0 0,92-58 0 0 0,72-38 0 0 0,-160 93 0 0 0,1 0 0 0 0,21-8 0 0 0,-34 14 0 0 0,1 1 0 0 0,0-1 0 0 0,-1 1 0 0 0,1 1 0 0 0,0-1 0 0 0,0 0 0 0 0,-1 1 0 0 0,1 0 0 0 0,9 1 0 0 0,-13 0 0 0 0,0-1 0 0 0,1 0 0 0 0,-1 1 0 0 0,0-1 0 0 0,0 1 0 0 0,0-1 0 0 0,0 1 0 0 0,1 0 0 0 0,-1-1 0 0 0,0 1 0 0 0,0 0 0 0 0,0 0 0 0 0,-1 0 0 0 0,1 0 0 0 0,0 0 0 0 0,0 0 0 0 0,0 0 0 0 0,0 1 0 0 0,0 0 0 0 0,1 1 0 0 0,-1-1 0 0 0,-1 1 0 0 0,1 0 0 0 0,0-1 0 0 0,-1 1 0 0 0,1 0 0 0 0,-1 3 0 0 0,0 4 0 0 0,0-1 0 0 0,-1 1 0 0 0,-3 16 0 0 0,-2 0 0 0 0,-1 0 0 0 0,-2-1 0 0 0,0 0 0 0 0,-2-1 0 0 0,-24 42 0 0 0,-84 108 0 0 0,96-142 0 0 0,8-12 0 0 0,11-12 0 0 0,-1 0 0 0 0,-1-1 0 0 0,1 0 0 0 0,-1 0 0 0 0,-1 0 0 0 0,1-1 0 0 0,-14 11 0 0 0,19-17-11 0 0,0 1 0 0 0,1-1 0 0 0,-1 1 0 0 0,0-1 1 0 0,0 1-1 0 0,1-1 0 0 0,-1 0 0 0 0,0 1 0 0 0,0-1 0 0 0,0 0 0 0 0,0 0 0 0 0,1 0 1 0 0,-1 0-1 0 0,0 0 0 0 0,0 0 0 0 0,0 0 0 0 0,0 0 0 0 0,0 0 0 0 0,1 0 0 0 0,-1 0 0 0 0,0 0 1 0 0,0-1-1 0 0,0 1 0 0 0,0 0 0 0 0,1-1 0 0 0,-3 0 0 0 0,2 0-38 0 0,0 0 0 0 0,0 0-1 0 0,1 0 1 0 0,-1-1 0 0 0,0 1 0 0 0,0 0-1 0 0,1-1 1 0 0,-1 1 0 0 0,0-1-1 0 0,1 1 1 0 0,-1-1 0 0 0,1 1 0 0 0,-1-3-1 0 0,1-4-233 0 0,-1-1-1 0 0,1 1 1 0 0,0 0-1 0 0,2-12 1 0 0,5-18-4036 0 0,1 0 1 0 0,2 0 0 0 0,30-69 0 0 0,1 18 550 0 0,-27 66 7396 0 0,-14 28-2709 0 0,-1 1 0 0 0,0 0 0 0 0,0-1 0 0 0,-1 1 0 0 0,1 0 0 0 0,-5 9 0 0 0,-19 34 1791 0 0,18-36-1784 0 0,-34 57 1237 0 0,-11 23-989 0 0,46-82-1176 0 0,5-8-197 0 0,-1 0 0 0 0,0 0 1 0 0,1 1-1 0 0,-1-1 0 0 0,1 1 1 0 0,0-1-1 0 0,0 1 0 0 0,0 4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3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14279 0 0,'4'7'741'0'0,"-1"0"0"0"0,0 0-1 0 0,-1 0 1 0 0,0 1 0 0 0,0-1 0 0 0,0 1-1 0 0,-1-1 1 0 0,0 1 0 0 0,0 11-1 0 0,-2 10 2874 0 0,-4 33-1 0 0,2-42-2394 0 0,-7 69-144 0 0,-9 110 485 0 0,18-191-1560 0 0,1 26 0 0 0,0-32 0 0 0,0 0 0 0 0,0 0 0 0 0,1-1 0 0 0,-1 1 0 0 0,0 0 0 0 0,1 0 0 0 0,-1-1 0 0 0,1 1 0 0 0,0 0 0 0 0,0-1 0 0 0,-1 1 0 0 0,1-1 0 0 0,0 1 0 0 0,2 1 0 0 0,-2-2-42 0 0,-1-1 0 0 0,1 0 0 0 0,0 1 1 0 0,-1-1-1 0 0,1 0 0 0 0,0 0 0 0 0,-1 0 0 0 0,1 0 0 0 0,-1 1 1 0 0,1-1-1 0 0,0 0 0 0 0,-1 0 0 0 0,1 0 0 0 0,0-1 0 0 0,-1 1 0 0 0,1 0 1 0 0,0 0-1 0 0,-1 0 0 0 0,1 0 0 0 0,0 0 0 0 0,-1-1 0 0 0,1 1 1 0 0,-1 0-1 0 0,1-1 0 0 0,0 1 0 0 0,-1 0 0 0 0,1-1 0 0 0,-1 1 0 0 0,1-1 1 0 0,-1 1-1 0 0,1-1 0 0 0,-1 1 0 0 0,0-1 0 0 0,1 1 0 0 0,-1-1 1 0 0,1 0-1 0 0,15-24-3849 0 0,-4-2-3059 0 0,2-9-1853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3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5671 0 0,'4'-26'676'0'0,"11"-57"-364"0"0,-1 44 3772 0 0,-11 32-1512 0 0,1 1 0 0 0,-1 0 0 0 0,8-10 0 0 0,-9 14-2049 0 0,-1 0-1 0 0,1 0 0 0 0,-1 1 1 0 0,1-1-1 0 0,0 0 1 0 0,0 1-1 0 0,0-1 1 0 0,0 1-1 0 0,0-1 0 0 0,0 1 1 0 0,0 0-1 0 0,1 0 1 0 0,-1 0-1 0 0,0 0 0 0 0,4 0 1 0 0,-4 1-401 0 0,-1 0 1 0 0,1 0-1 0 0,0 0 1 0 0,0 0-1 0 0,-1 1 1 0 0,1-1-1 0 0,0 0 1 0 0,-1 1-1 0 0,1 0 1 0 0,0-1-1 0 0,-1 1 1 0 0,1 0-1 0 0,-1 0 1 0 0,1 0-1 0 0,-1 0 1 0 0,1 0-1 0 0,-1 0 1 0 0,0 0-1 0 0,1 1 1 0 0,-1-1-1 0 0,0 0 1 0 0,1 3-1 0 0,6 6-62 0 0,-1 0 0 0 0,-1 1 0 0 0,0 0 0 0 0,0 1 0 0 0,6 18 0 0 0,15 64 132 0 0,-21-73-184 0 0,17 81-8 0 0,21 211 0 0 0,-38 108 0 0 0,-9-356 0 0 0,-2 0 0 0 0,-25 115 0 0 0,28-172 0 0 0,0-1 0 0 0,-1 1 0 0 0,0 0 0 0 0,0-1 0 0 0,-1 1 0 0 0,0-1 0 0 0,0 0 0 0 0,-10 12 0 0 0,12-17 0 0 0,0 0 0 0 0,1-1 0 0 0,-1 1 0 0 0,0-1 0 0 0,0 1 0 0 0,-1-1 0 0 0,1 1 0 0 0,0-1 0 0 0,0 0 0 0 0,-1 0 0 0 0,1 0 0 0 0,0 0 0 0 0,-1-1 0 0 0,1 1 0 0 0,-1-1 0 0 0,1 1 0 0 0,-1-1 0 0 0,1 0 0 0 0,-1 0 0 0 0,0 0 0 0 0,1 0 0 0 0,-1 0 0 0 0,1-1 0 0 0,-1 1 0 0 0,1-1 0 0 0,0 0 0 0 0,-1 0 0 0 0,1 1 0 0 0,-1-2 0 0 0,1 1 0 0 0,0 0 0 0 0,-2-2 0 0 0,-5-2-528 0 0,2 0 1 0 0,-1-1-1 0 0,-9-9 0 0 0,-18-22-6389 0 0,8 7-3279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4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24215 0 0,'21'-6'2152'0'0,"-12"3"-1720"0"0,1 0 392 0 0,3-3 72 0 0,-1 2 24 0 0,2 0 0 0 0,-2-3-304 0 0,2 0-56 0 0,0-1-16 0 0,0-2 0 0 0,0 1-432 0 0,1-1-80 0 0,-1-1-32 0 0,0-2 0 0 0,0 2 0 0 0,-2 0 0 0 0,-2 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1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8463 0 0,'0'0'652'0'0,"0"2"-425"0"0,33 160 12499 0 0,-30-138-11725 0 0,-1-8-418 0 0,0-1-1 0 0,1 0 1 0 0,0 1-1 0 0,7 15 1 0 0,-10-29-538 0 0,0-1-39 0 0,1-1 0 0 0,-1 1 0 0 0,0-1 0 0 0,0 1 0 0 0,1-1 0 0 0,-1 1 0 0 0,0-1 1 0 0,1 1-1 0 0,-1-1 0 0 0,0 1 0 0 0,1-1 0 0 0,-1 1 0 0 0,1-1 0 0 0,-1 0 1 0 0,1 1-1 0 0,-1-1 0 0 0,1 0 0 0 0,0 1 0 0 0,0-1-49 0 0,0 0 1 0 0,-1 0-1 0 0,1 0 0 0 0,0 0 1 0 0,-1 0-1 0 0,1 0 0 0 0,0 0 1 0 0,-1 0-1 0 0,1 0 0 0 0,0 0 1 0 0,-1 0-1 0 0,1-1 0 0 0,0 1 1 0 0,-1 0-1 0 0,1-1 0 0 0,-1 1 1 0 0,1 0-1 0 0,0-1 0 0 0,0 0 1 0 0,11-8-1849 0 0,2-14-5759 0 0,-7 7 828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17535 0 0,'21'68'4350'0'0,"-2"0"0"0"0,13 99 0 0 0,-15 39-2171 0 0,-16-92-2176 0 0,6 118-3 0 0,-6-224 12 0 0,-1-3-45 0 0,1 1-1 0 0,0-1 1 0 0,0 0-1 0 0,0 0 1 0 0,0 0-1 0 0,1 0 1 0 0,4 10-1 0 0,2-26-3089 0 0,-2-3 1238 0 0</inkml:trace>
  <inkml:trace contextRef="#ctx0" brushRef="#br0" timeOffset="1">276 361 13247 0 0,'-25'86'1719'0'0,"10"-41"2398"0"0,-1-1 0 0 0,-38 68 0 0 0,35-77-2834 0 0,-2-2 0 0 0,-2-1 0 0 0,-40 46-1 0 0,58-73-1372 0 0,0 0 0 0 0,0 0 0 0 0,0 0 0 0 0,-11 6 0 0 0,15-11 42 0 0,1 0 1 0 0,0 0-1 0 0,0 0 1 0 0,0 0-1 0 0,0 0 0 0 0,-1 0 1 0 0,1 0-1 0 0,0 0 1 0 0,0 0-1 0 0,0 0 1 0 0,0-1-1 0 0,-1 1 1 0 0,1 0-1 0 0,0 0 1 0 0,0 0-1 0 0,0 0 0 0 0,0 0 1 0 0,0-1-1 0 0,0 1 1 0 0,-1 0-1 0 0,1 0 1 0 0,0 0-1 0 0,0-1 1 0 0,0 1-1 0 0,0 0 1 0 0,0 0-1 0 0,0 0 0 0 0,0-1 1 0 0,0 1-1 0 0,0 0 1 0 0,0 0-1 0 0,0 0 1 0 0,0-1-1 0 0,0 1 1 0 0,0 0-1 0 0,0 0 1 0 0,0 0-1 0 0,0-1 0 0 0,0 1 1 0 0,0 0-1 0 0,1 0 1 0 0,-1 0-1 0 0,0 0 1 0 0,0-1-1 0 0,2-10-1446 0 0,3-4-383 0 0</inkml:trace>
  <inkml:trace contextRef="#ctx0" brushRef="#br0" timeOffset="2">382 465 14999 0 0,'11'-4'1336'0'0,"1"1"-1072"0"0,1 0-264 0 0,-1 0 0 0 0,1 1 2208 0 0,-3-3 392 0 0,-4 3 80 0 0,1-1 8 0 0,0-3-1704 0 0,-1 1 224 0 0,-3-1-656 0 0,-1-1-808 0 0,0-5-608 0 0,-1-1-6768 0 0,-1 1-1440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4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23783 0 0,'19'-1'2954'0'0,"21"-3"0"0"0,-4-1-489 0 0,-2 1-2292 0 0,-1-1 0 0 0,51-16 0 0 0,61-28-81 0 0,-113 37-92 0 0,-28 10 0 0 0,1 1 0 0 0,-1-2 0 0 0,1 1 0 0 0,-1 0 0 0 0,7-5 0 0 0,-11 6 0 0 0,0 1 0 0 0,0 0 0 0 0,1 0 0 0 0,-1 0 0 0 0,0 0 0 0 0,0 0 0 0 0,0 0 0 0 0,1-1 0 0 0,-1 1 0 0 0,0 0 0 0 0,0 0 0 0 0,0 0 0 0 0,0 0 0 0 0,0-1 0 0 0,0 1 0 0 0,1 0 0 0 0,-1 0 0 0 0,0 0 0 0 0,0-1 0 0 0,0 1 0 0 0,0 0 0 0 0,0 0 0 0 0,0 0 0 0 0,0-1 0 0 0,0 1 0 0 0,0 0 0 0 0,0 0 0 0 0,0 0 0 0 0,0-1 0 0 0,0 1 0 0 0,0 0 0 0 0,0 0 0 0 0,0 0 0 0 0,0-1 0 0 0,0 1 0 0 0,0 0 0 0 0,0 0 0 0 0,-1 0 0 0 0,1-1 0 0 0,0 1 0 0 0,0 0 0 0 0,0 0 0 0 0,0 0 0 0 0,0-1 0 0 0,-1 1 0 0 0,1 0 0 0 0,0 0 0 0 0,0 0 0 0 0,0 0 0 0 0,-9-4 0 0 0,9 4 0 0 0,-10-5 0 0 0</inkml:trace>
  <inkml:trace contextRef="#ctx0" brushRef="#br0" timeOffset="1">140 1 4607 0 0,'-4'7'1875'0'0,"1"1"-1"0"0,-1 0 0 0 0,1 0 0 0 0,1 1 0 0 0,0-1 0 0 0,0 0 0 0 0,0 1 1 0 0,0 15-1 0 0,2 4 3487 0 0,5 39 0 0 0,-2-31-5482 0 0,-1-7 586 0 0,4 44-220 0 0,-5-64-250 0 0,1 0-1 0 0,0-1 1 0 0,1 1 0 0 0,-1-1-1 0 0,9 16 1 0 0,-4-11-62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5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1 22055 0 0,'0'0'1699'0'0,"8"14"-689"0"0,-6-10-709 0 0,-1 0 0 0 0,0 0-1 0 0,0 1 1 0 0,-1-1 0 0 0,1 0-1 0 0,-1 1 1 0 0,0-1 0 0 0,0 0-1 0 0,0 1 1 0 0,-1-1 0 0 0,0 1-1 0 0,0-1 1 0 0,-2 7 0 0 0,-2 6 1595 0 0,-16 30 1 0 0,-7 10-2472 0 0,-1-3 0 0 0,-39 53 0 0 0,49-82-388 0 0</inkml:trace>
  <inkml:trace contextRef="#ctx0" brushRef="#br0" timeOffset="1">1 556 15143 0 0,'6'5'368'0'0,"0"-1"1"0"0,0 0-1 0 0,1-1 0 0 0,0 1 0 0 0,-1-1 1 0 0,1-1-1 0 0,12 4 0 0 0,6 2 2417 0 0,-16-4-2284 0 0,-1 0-1 0 0,1 1 1 0 0,-1 0-1 0 0,0 1 1 0 0,0 0 0 0 0,0 0-1 0 0,-1 0 1 0 0,0 1 0 0 0,0 0-1 0 0,-1 1 1 0 0,0-1 0 0 0,9 15-1 0 0,-6-7 573 0 0,-1 0 0 0 0,0 0 0 0 0,6 20 0 0 0,1 18 20 0 0,-13-46-1149 0 0,2 23-769 0 0,-4-25 338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5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10879 0 0,'7'-8'1595'0'0,"1"0"0"0"0,0 0 0 0 0,0 1 0 0 0,0 1-1 0 0,17-11 1 0 0,50-22 7312 0 0,-69 36-8785 0 0,38-18 1523 0 0,57-20 0 0 0,-98 40-1645 0 0,16-5 0 0 0,30-5 0 0 0,-44 10 0 0 0,-1 0 0 0 0,1 1 0 0 0,0-1 0 0 0,0 1 0 0 0,0 0 0 0 0,0 1 0 0 0,0-1 0 0 0,0 1 0 0 0,0 0 0 0 0,0 0 0 0 0,8 4 0 0 0,-10 0 0 0 0,-2-2 0 0 0,-1 0 0 0 0,-1 0 0 0 0,1 0 0 0 0,0 0 0 0 0,-1 0 0 0 0,1 0 0 0 0,-1 0 0 0 0,0 0 0 0 0,0 0 0 0 0,0 0 0 0 0,-2 4 0 0 0,-21 33 0 0 0,15-26 0 0 0,-65 96 0 0 0,74-109 0 0 0,-15 20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6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85 11023 0 0,'0'-1'6744'0'0,"1"-3"-6227"0"0,-1 0-1 0 0,1 1 1 0 0,0-1-1 0 0,0 0 1 0 0,0 1-1 0 0,1-1 1 0 0,-1 1-1 0 0,1 0 1 0 0,0-1-1 0 0,-1 1 1 0 0,2 0-1 0 0,-1 0 1 0 0,0 0-1 0 0,1 1 1 0 0,4-6-1 0 0,-4 6-120 0 0,0-1 1 0 0,-1 1-1 0 0,1 0 0 0 0,0 0 0 0 0,1 0 0 0 0,-1 0 1 0 0,0 0-1 0 0,0 1 0 0 0,1-1 0 0 0,-1 1 1 0 0,1 0-1 0 0,-1 0 0 0 0,1 0 0 0 0,0 1 1 0 0,-1-1-1 0 0,6 1 0 0 0,-7 0-422 0 0,-1 0 0 0 0,0 0 0 0 0,0 0 0 0 0,0 0 0 0 0,0 1 0 0 0,0-1 0 0 0,0 0 0 0 0,0 1 0 0 0,0-1 0 0 0,0 0 0 0 0,0 1 0 0 0,0-1 0 0 0,0 1 0 0 0,0 0 0 0 0,-1-1 0 0 0,1 1 0 0 0,0 0 0 0 0,0-1 1 0 0,-1 1-1 0 0,1 0 0 0 0,0 0 0 0 0,-1 0 0 0 0,2 1 0 0 0,-2 0-83 0 0,1-1 1 0 0,-1 1-1 0 0,1 0 0 0 0,-1 0 1 0 0,0 0-1 0 0,0-1 1 0 0,0 1-1 0 0,0 0 1 0 0,0 0-1 0 0,0 0 0 0 0,0-1 1 0 0,-1 4-1 0 0,-1 3-378 0 0,-1-1 1 0 0,0 1-1 0 0,0-1 0 0 0,-8 14 0 0 0,-10 10 136 0 0,-29 34 0 0 0,22-31 1647 0 0,26-32-982 0 0,1 0-1 0 0,-1 0 0 0 0,1 1 1 0 0,0-1-1 0 0,0 1 0 0 0,0-1 1 0 0,-2 4-1 0 0,3-4 464 0 0,2-2-463 0 0,5-1-295 0 0,-1 1-1 0 0,1-1 1 0 0,0-1 0 0 0,-1 1 0 0 0,1-1 0 0 0,6-2 0 0 0,39-20 95 0 0,-16 7-83 0 0,49-20-31 0 0,-84 37-10 0 0,-1 0 0 0 0,0 0 1 0 0,1-1-1 0 0,-1 1 0 0 0,0 0 0 0 0,0 0 0 0 0,1 0 1 0 0,-1-1-1 0 0,0 1 0 0 0,1 0 0 0 0,-1 0 0 0 0,0 0 1 0 0,1 0-1 0 0,-1 0 0 0 0,1 0 0 0 0,-1 0 0 0 0,0 0 1 0 0,1 0-1 0 0,-1 0 0 0 0,0 0 0 0 0,1 0 0 0 0,-1 0 1 0 0,0 0-1 0 0,1 0 0 0 0,-1 0 0 0 0,0 0 0 0 0,1 1 0 0 0,-1-1 1 0 0,0 0-1 0 0,1 0 0 0 0,-1 0 0 0 0,0 0 0 0 0,1 1 1 0 0,-1-1-1 0 0,0 0 0 0 0,0 0 0 0 0,1 1 0 0 0,-1-1 1 0 0,0 0-1 0 0,1 1 0 0 0,-2 7-724 0 0,1-8 681 0 0,-2 5-80 0 0,-1-1 1 0 0,1 0-1 0 0,-1 1 1 0 0,1-1-1 0 0,-1 0 1 0 0,0 0-1 0 0,-1-1 1 0 0,1 1-1 0 0,-1-1 1 0 0,-7 6-1 0 0,-2 3 124 0 0,-204 194 2041 0 0,-8-17-1463 0 0,143-125-514 0 0,79-61-55 0 0,0-1 0 0 0,0 0 0 0 0,1 0 0 0 0,-1 1 0 0 0,1-1 0 0 0,-1 1 0 0 0,-1 2 0 0 0,4-5 0 0 0,0 1 0 0 0,0-1 0 0 0,-1 0 0 0 0,1 0 0 0 0,0 0 0 0 0,0 0 0 0 0,0 0 0 0 0,0 0 0 0 0,0 1 0 0 0,0-1 0 0 0,0 0 0 0 0,-1 0 0 0 0,1 0 0 0 0,0 0 0 0 0,0 1 0 0 0,0-1 0 0 0,0 0 0 0 0,0 0 0 0 0,0 0 0 0 0,0 0 0 0 0,0 1 0 0 0,0-1 0 0 0,0 0 0 0 0,0 0 0 0 0,0 0 0 0 0,0 0 0 0 0,0 1 0 0 0,0-1 0 0 0,0 0 0 0 0,0 0 0 0 0,0 0 0 0 0,0 0 0 0 0,0 1 0 0 0,1-1 0 0 0,-1 0 0 0 0,0 0 0 0 0,0 0 0 0 0,0 0 0 0 0,0 0 0 0 0,0 1 0 0 0,0-1 0 0 0,0 0 0 0 0,1 0 0 0 0,-1 0 0 0 0,0 0 0 0 0,0 0 0 0 0,0 0 0 0 0,0 0 0 0 0,0 0 0 0 0,1 0 0 0 0,-1 1 0 0 0,0-1 0 0 0,0 0 0 0 0,0 0 0 0 0,0 0 0 0 0,1 0 0 0 0,-1 0 0 0 0,6-1 0 0 0,21-5 0 0 0,-1-1 0 0 0,0-2 0 0 0,32-15 0 0 0,-44 19 0 0 0,92-46 0 0 0,132-83 0 0 0,-151 81 0 0 0,-62 38 0 0 0,-1-1 0 0 0,-1-1 0 0 0,-1-1 0 0 0,37-36 0 0 0,-45 37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1 24335 0 0,'-66'137'2725'0'0,"53"-109"-2448"0"0,-52 105 2894 0 0,52-111-2606 0 0,0 0-1 0 0,-2-1 1 0 0,-29 34 0 0 0,31-43-565 0 0,8-9 0 0 0,5-8 0 0 0,6-6 0 0 0,1 1-462 0 0,0 2 0 0 0,1-1 1 0 0,0 1-1 0 0,1 0 0 0 0,15-11 0 0 0,-3 5-1386 0 0,33-18-1 0 0,-18 14-1091 0 0,2 1 1 0 0,63-19-1 0 0,-74 29 1657 0 0,40-5 1 0 0,-46 10 2066 0 0,0 0 1 0 0,30 3 0 0 0,-43 0 592 0 0,-1 0 1 0 0,0 0 0 0 0,0 1 0 0 0,0 0 0 0 0,0 0 0 0 0,0 1-1 0 0,0 0 1 0 0,-1 0 0 0 0,12 8 0 0 0,-17-11-1244 0 0,-1 1 1 0 0,1-1-1 0 0,0 0 0 0 0,-1 1 1 0 0,1-1-1 0 0,0 0 1 0 0,0 1-1 0 0,-1-1 0 0 0,1 0 1 0 0,0 0-1 0 0,0 0 0 0 0,-1 0 1 0 0,1 0-1 0 0,0 0 0 0 0,1 0 1 0 0,1-2-2559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79 27151 0 0,'0'0'2832'0'0,"7"-1"-2581"0"0,30-8 7 0 0,143-42 2017 0 0,-131 37-4184 0 0,-35 10 842 0 0</inkml:trace>
  <inkml:trace contextRef="#ctx0" brushRef="#br0" timeOffset="1">73 452 24647 0 0,'-16'10'905'0'0,"4"-3"146"0"0,1 1-1 0 0,0 0 1 0 0,-11 10 1333 0 0,31-20-809 0 0,74-35-1474 0 0,-36 15-98 0 0,30-12-3 0 0,-1-3 0 0 0,96-65 0 0 0,-165 97 0 0 0,-1 0 0 0 0,1 0 0 0 0,-1-1 0 0 0,9-10 0 0 0,-9 7 0 0 0</inkml:trace>
  <inkml:trace contextRef="#ctx0" brushRef="#br0" timeOffset="2">286 182 15607 0 0,'2'16'1384'0'0,"0"3"-1104"0"0,3 0 2176 0 0,-1 2 432 0 0,1 1 88 0 0,1 1 24 0 0,-1 1-1720 0 0,1 1-336 0 0,-2 3-72 0 0,0-3-8 0 0,-1 0-696 0 0,0-2-120 0 0,0-2-48 0 0,-1 0 0 0 0,0-6 0 0 0,-2-1 0 0 0,1-4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7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8407 0 0,'4'11'2193'0'0,"1"1"0"0"0,-2 0 0 0 0,0 0 0 0 0,2 19 0 0 0,2 51 9001 0 0,-5-40-10349 0 0,2 105 511 0 0,-1-139-1356 0 0,2-9 0 0 0,2-5 0 0 0,0-6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656 1 19495 0 0,'3'6'249'0'0,"-1"1"-1"0"0,0 0 1 0 0,0 0-1 0 0,0-1 0 0 0,-1 1 1 0 0,0 0-1 0 0,0 1 1 0 0,-1-1-1 0 0,0 10 1 0 0,-2-5 484 0 0,1-1 0 0 0,-2 1 0 0 0,1-1 0 0 0,-2 0 0 0 0,-4 13 0 0 0,-7 8 1392 0 0,-2-1 0 0 0,-35 51 0 0 0,49-77-2111 0 0,-40 54-14 0 0,-81 87 0 0 0,-65 39 0 0 0,168-164 0 0 0,-1-1 0 0 0,-2-1 0 0 0,0-1 0 0 0,-1-2 0 0 0,0 0 0 0 0,-32 14 0 0 0,49-28 0 0 0,10-6 0 0 0,9-6 0 0 0,123-62 0 0 0,-26 14 0 0 0,-74 38 10 0 0,84-54 24 0 0,-103 63-103 0 0,0-1 0 0 0,-1-1 0 0 0,0 0-1 0 0,-1-1 1 0 0,14-18 0 0 0,-22 24-1286 0 0,0 1 1 0 0,-1-1-1 0 0,6-11 0 0 0,-9 16 907 0 0,0 0 0 0 0,0 0 0 0 0,0 0 0 0 0,0 0 0 0 0,0 0 0 0 0,-1 0 0 0 0,0-1 0 0 0,1 1 0 0 0,-1 0 0 0 0,0 0 0 0 0,-1-1 0 0 0,0-3 0 0 0,-1-6-137 0 0,4 14 1838 0 0,8 22 2593 0 0,-6-12-3407 0 0,12 23 789 0 0,-1 2 0 0 0,14 51 0 0 0,-26-73-930 0 0,0 0 0 0 0,-1 0-1 0 0,0 0 1 0 0,-1 1 0 0 0,-1-1-1 0 0,0 0 1 0 0,-1 0 0 0 0,-1 1-1 0 0,-5 24 1 0 0,0-19-298 0 0,0-1 0 0 0,-1 1 0 0 0,-1-1 0 0 0,-13 21 0 0 0,-51 68 0 0 0,66-97 0 0 0,-20 24 0 0 0,-1-1 0 0 0,-47 43 0 0 0,-73 50 0 0 0,94-88 0 0 0,62-44 0 0 0,1 1 0 0 0,1 0 0 0 0,-1 0 0 0 0,16-3 0 0 0,51-10 0 0 0,-38 9 0 0 0,590-91 0 0 0,-411 70 0 0 0,-194 26 0 0 0,18-2 0 0 0,-1-2 0 0 0,41-12 0 0 0,-75 17 91 0 0,-1 0 0 0 0,1 0 0 0 0,8-6 0 0 0,-13 8-133 0 0,-1 0-1 0 0,1-1 1 0 0,0 1 0 0 0,-1 0-1 0 0,1-1 1 0 0,-1 1 0 0 0,1 0-1 0 0,0-1 1 0 0,-1 1 0 0 0,1-1-1 0 0,-1 1 1 0 0,0-1 0 0 0,1 1-1 0 0,-1-1 1 0 0,1 0 0 0 0,-1 1-1 0 0,0-1 1 0 0,1 1 0 0 0,-1-1-1 0 0,0 0 1 0 0,1 1 0 0 0,-1-1 0 0 0,0 0-1 0 0,0 0 1 0 0,0 1 0 0 0,0-1-1 0 0,0 0 1 0 0,0 1 0 0 0,0-1-1 0 0,0 0 1 0 0,0 1 0 0 0,0-1-1 0 0,0 0 1 0 0,0 0 0 0 0,-1 1-1 0 0,1-1 1 0 0,0 0 0 0 0,0 1-1 0 0,-1-1 1 0 0,1 1 0 0 0,0-1-1 0 0,-1 0 1 0 0,-13-11-7530 0 0,-11-1-2624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0:14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75 251 3679 0 0,'-74'-70'382'0'0,"74"69"-221"0"0,0 1 1 0 0,0-1-1 0 0,0 1 1 0 0,0-1-1 0 0,0 0 1 0 0,0 1-1 0 0,0-1 1 0 0,1 1-1 0 0,-1-1 1 0 0,0 0-1 0 0,0 1 1 0 0,1-1-1 0 0,-1 1 0 0 0,0-1 1 0 0,1 1-1 0 0,-1-1 1 0 0,1 1-1 0 0,-1-1 1 0 0,0 1-1 0 0,1 0 1 0 0,-1-1-1 0 0,1 1 1 0 0,-1-1-1 0 0,1 1 1 0 0,0-1-1 0 0,5-4 753 0 0,-2-2-390 0 0,-4 6-445 0 0,1 0 0 0 0,0 0 1 0 0,-1 0-1 0 0,1 0 1 0 0,-1 0-1 0 0,1 0 1 0 0,0 0-1 0 0,0 0 1 0 0,0 0-1 0 0,-1 0 0 0 0,1 0 1 0 0,0 1-1 0 0,0-1 1 0 0,0 0-1 0 0,0 1 1 0 0,0-1-1 0 0,1 0 1 0 0,0 1-1 0 0,12-6 966 0 0,-12 5-814 0 0,-1 0-1 0 0,1 1 1 0 0,-1-1-1 0 0,1 0 1 0 0,0 1 0 0 0,0-1-1 0 0,-1 1 1 0 0,1 0-1 0 0,0-1 1 0 0,0 1-1 0 0,-1 0 1 0 0,4 0 0 0 0,17 4 2235 0 0,10 4-31 0 0,-10-2-1276 0 0,-10-3-495 0 0,0-1 1 0 0,0 0 0 0 0,24 0 0 0 0,-26-2-345 0 0,0-1 0 0 0,0 0 0 0 0,0-1 0 0 0,0 0-1 0 0,0 0 1 0 0,-1-1 0 0 0,1-1 0 0 0,15-7 0 0 0,-20 9-188 0 0,0 0-1 0 0,0 0 0 0 0,0 0 1 0 0,0 1-1 0 0,1 0 1 0 0,6 0-1 0 0,-5 0 9 0 0,-1 0 0 0 0,1 0 0 0 0,-1-1 0 0 0,7-2 0 0 0,-5 1-10 0 0,1 1 1 0 0,0 0-1 0 0,0 0 1 0 0,10 0-1 0 0,21-5 243 0 0,-26 4-131 0 0,28-2 0 0 0,0-1 25 0 0,-32 5-202 0 0,0 0-1 0 0,0 1 0 0 0,19 1 1 0 0,15 0 212 0 0,-23-1 4 0 0,25 1 1 0 0,-1 1 37 0 0,-34-1-230 0 0,0 0 1 0 0,0 1-1 0 0,12 2 0 0 0,21 4 188 0 0,-13-6-210 0 0,0-1 1 0 0,0-1 0 0 0,0-2-1 0 0,0-1 1 0 0,-1-1-1 0 0,50-15 1 0 0,86-24-68 0 0,-134 35 0 0 0,61-8 0 0 0,-88 16 0 0 0,1 0 0 0 0,0 0 0 0 0,0 0 0 0 0,-1 1 0 0 0,1 0 0 0 0,0 0 0 0 0,-1 1 0 0 0,1-1 0 0 0,-1 1 0 0 0,0 1 0 0 0,1-1 0 0 0,-1 1 0 0 0,0-1 0 0 0,0 1 0 0 0,-1 1 0 0 0,1-1 0 0 0,-1 1 0 0 0,1 0 0 0 0,-1 0 0 0 0,0 0 0 0 0,-1 0 0 0 0,1 1 0 0 0,3 5 0 0 0,12 22 0 0 0,-13-22 0 0 0,0 1 0 0 0,10 11 0 0 0,-9-14 0 0 0,0 0 0 0 0,0 0 0 0 0,1-1 0 0 0,0 0 0 0 0,1 0 0 0 0,16 9 0 0 0,-18-12 0 0 0,1-1 0 0 0,-1 0 0 0 0,1 0 0 0 0,0 0 0 0 0,0-1 0 0 0,0-1 0 0 0,0 1 0 0 0,0-2 0 0 0,14 1 0 0 0,10-2 0 0 0,-1-1 0 0 0,48-10 0 0 0,62-23 0 0 0,-84 20 0 0 0,67-19 0 0 0,82-19 0 0 0,-156 41 0 0 0,-23 6 0 0 0,34-4 0 0 0,-38 6 0 0 0,0 0 0 0 0,0-2 0 0 0,27-10 0 0 0,-15 5 0 0 0,-26 9 0 0 0,-8 2 21 0 0,0 0 1 0 0,-1 0-1 0 0,1 0 1 0 0,0 0-1 0 0,0 0 1 0 0,0 0-1 0 0,-1 0 1 0 0,1 0-1 0 0,0 0 1 0 0,0 1-1 0 0,-1-1 1 0 0,1 0-1 0 0,0 0 1 0 0,0 1-1 0 0,0 0 1 0 0,1 3-820 0 0,0 12-7776 0 0,-3 7-1622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1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123 137 6991 0 0,'-2'-6'444'0'0,"-1"0"0"0"0,1 0 0 0 0,0-1-1 0 0,0 1 1 0 0,0-1 0 0 0,1 1 0 0 0,0-1-1 0 0,0-6 1 0 0,0 1 1740 0 0,2-21 3437 0 0,6 19-1629 0 0,-4 10-3552 0 0,-3 4-388 0 0,0-1 0 0 0,0 1 1 0 0,0-1-1 0 0,0 1 0 0 0,1-1 0 0 0,-1 1 1 0 0,0-1-1 0 0,0 1 0 0 0,1 0 0 0 0,-1-1 1 0 0,0 1-1 0 0,1-1 0 0 0,-1 1 0 0 0,0 0 1 0 0,1-1-1 0 0,-1 1 0 0 0,1 0 0 0 0,-1-1 1 0 0,1 1-1 0 0,-1 0 0 0 0,1 0 0 0 0,-1-1 1 0 0,1 1-1 0 0,-1 0 0 0 0,1 0 1 0 0,-1 0-1 0 0,1 0 0 0 0,-1 0 0 0 0,1 0 1 0 0,-1 0-1 0 0,1 0 0 0 0,-1 0 0 0 0,1 0 1 0 0,-1 0-1 0 0,1 0 0 0 0,-1 0 0 0 0,1 0 1 0 0,-1 0-1 0 0,1 1 0 0 0,-1-1 0 0 0,1 0 1 0 0,-1 0-1 0 0,1 1 0 0 0,0-1 0 0 0,0 1-1 0 0,-1 0 0 0 0,1-1 0 0 0,0 1 0 0 0,0 0 0 0 0,0 0 0 0 0,-1 0 0 0 0,1 0-1 0 0,0 0 1 0 0,-1 0 0 0 0,1 0 0 0 0,-1 0 0 0 0,1 0 0 0 0,-1 1 0 0 0,0-1 0 0 0,1 0-1 0 0,-1 0 1 0 0,0 0 0 0 0,0 0 0 0 0,0 1 0 0 0,0 0 0 0 0,-4 30 506 0 0,-1-1 1 0 0,-2-1 0 0 0,-13 39-1 0 0,8-26-286 0 0,13-37-271 0 0,-1-6 0 0 0,1 1 0 0 0,0-1 0 0 0,-1 0 0 0 0,1 0 0 0 0,0 0 0 0 0,0 1 0 0 0,-1-1 0 0 0,1 0 0 0 0,0 0 0 0 0,0 0 0 0 0,-1 0 0 0 0,1 0 0 0 0,0 0 0 0 0,0 0 0 0 0,-1-1 0 0 0,1 1 0 0 0,1 0 0 0 0,1-2 3 0 0,0 0-3 0 0,12 1-20 0 0,-14 2-2 0 0,1-1 0 0 0,-1 0 0 0 0,0 0 0 0 0,0 0-1 0 0,0 1 1 0 0,0-1 0 0 0,0 1 0 0 0,0-1 0 0 0,0 1 0 0 0,0-1 0 0 0,0 1 0 0 0,0-1 0 0 0,0 1 0 0 0,0 0 0 0 0,0 0 0 0 0,-1-1 0 0 0,1 1 0 0 0,0 0 0 0 0,0 0 0 0 0,-1 0 0 0 0,1 0-1 0 0,0 0 1 0 0,-1 0 0 0 0,1 0 0 0 0,-1 0 0 0 0,0 0 0 0 0,1 0 0 0 0,-1 0 0 0 0,0 0 0 0 0,1 0 0 0 0,-1 1 0 0 0,0-1 0 0 0,0 2 0 0 0,0 4-94 0 0,0-1 0 0 0,0 1 1 0 0,-1 0-1 0 0,-2 8 0 0 0,2-9 53 0 0,1-5 13 0 0,0 0 56 0 0,1-1-1 0 0,-1 0 0 0 0,1 0 1 0 0,-1 1-1 0 0,1-1 0 0 0,-1 0 1 0 0,1 0-1 0 0,-1 0 0 0 0,0 0 1 0 0,1 0-1 0 0,-1 1 0 0 0,1-1 1 0 0,-1 0-1 0 0,1 0 0 0 0,-1 0 1 0 0,1 0-1 0 0,-1-1 0 0 0,2 1 1 0 0,5-4-117 0 0,0 0 0 0 0,0 0 0 0 0,0-1 0 0 0,6-6 0 0 0,4-2-53 0 0,-12 9 134 0 0,-4 3 17 0 0,0 0 1 0 0,0 0 0 0 0,0 0 0 0 0,0 0-1 0 0,0 1 1 0 0,0-1 0 0 0,0 0 0 0 0,0 1-1 0 0,0-1 1 0 0,0 0 0 0 0,0 1 0 0 0,0-1-1 0 0,1 1 1 0 0,-1 0 0 0 0,0 0 0 0 0,0-1-1 0 0,0 1 1 0 0,1 0 0 0 0,-1 0 0 0 0,0 0-1 0 0,0 0 1 0 0,1 0 0 0 0,-1 0 0 0 0,0 0-1 0 0,0 1 1 0 0,2-1 0 0 0,-3 1-71 0 0,0 1 64 0 0,0 1-1 0 0,-1-1 1 0 0,1 1 0 0 0,-1-1-1 0 0,0 0 1 0 0,0 1-1 0 0,0-1 1 0 0,0 0 0 0 0,0 0-1 0 0,-2 3 1 0 0,-17 21 247 0 0,17-21-199 0 0,-74 75 798 0 0,12-14-275 0 0,44-43-405 0 0,11-12 17 0 0,0 1 0 0 0,0-1 1 0 0,1 2-1 0 0,-11 18 0 0 0,19-30-137 0 0,1 0 0 0 0,-1 0 0 0 0,1-1 0 0 0,0 1 0 0 0,-1 0 0 0 0,1 0 0 0 0,0-1 0 0 0,0 1 0 0 0,-1 0 0 0 0,1 0 0 0 0,0 0 0 0 0,0 0 0 0 0,0-1 1 0 0,0 1-1 0 0,0 0 0 0 0,0 0 0 0 0,1 1 0 0 0,-1-2 10 0 0,0 1 1 0 0,1-1-1 0 0,-1 1 1 0 0,0-1-1 0 0,1 0 1 0 0,-1 1 0 0 0,0-1-1 0 0,1 0 1 0 0,-1 1-1 0 0,1-1 1 0 0,-1 0-1 0 0,0 0 1 0 0,1 1-1 0 0,-1-1 1 0 0,1 0-1 0 0,-1 0 1 0 0,1 0-1 0 0,-1 0 1 0 0,1 0-1 0 0,-1 0 1 0 0,1 1 0 0 0,4-1 176 0 0,-1-1 0 0 0,0 1 0 0 0,1 0 0 0 0,-1-1 0 0 0,4-1 0 0 0,-4 1-194 0 0,13-4 219 0 0,1-1 0 0 0,0 0 0 0 0,17-11 1 0 0,-1 2-61 0 0,-21 8-1936 0 0,-2 1 1 0 0,19-14-1 0 0,-12 7-2692 0 0,-4 2-5512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0:15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0 302 2759 0 0,'8'4'38'0'0,"-1"1"-1"0"0,0 0 0 0 0,1 0 0 0 0,6 6 0 0 0,-4-2 354 0 0,23 14-1 0 0,-17-14 104 0 0,17 11 752 0 0,40 17-1 0 0,50 22 1306 0 0,34 13 2430 0 0,-133-63-4370 0 0,21 8 579 0 0,1-1-1 0 0,65 12 1 0 0,-66-21-853 0 0,-1-2 0 0 0,1-2 0 0 0,0-2-1 0 0,-1-2 1 0 0,1-2 0 0 0,0-2 0 0 0,-1-1 0 0 0,0-3-1 0 0,84-28 1 0 0,-111 31-247 0 0,419-158 2579 0 0,-328 118-2103 0 0,64-20 91 0 0,-60 24-424 0 0,187-63 412 0 0,-250 91-544 0 0,287-76 459 0 0,-329 88-541 0 0,152-31 483 0 0,-114 26-326 0 0,71-2-1 0 0,-68 8-67 0 0,0 2 0 0 0,0 2 0 0 0,-1 3 0 0 0,1 1 0 0 0,79 24 0 0 0,18 12 359 0 0,-59-19-237 0 0,104 45 0 0 0,-74-15 80 0 0,-39-17-38 0 0,152 50-1 0 0,-188-76-208 0 0,0-2 1 0 0,81 7-1 0 0,-37-9 33 0 0,-26-1 90 0 0,74-2 0 0 0,16-17 110 0 0,152-32 1 0 0,159-61-121 0 0,-400 89-176 0 0,94-24 0 0 0,-101 31-16 0 0,1 1 0 0 0,1 4 0 0 0,-1 1 0 0 0,68 5 0 0 0,-83 3 13 0 0,0 2 1 0 0,0 2-1 0 0,-1 1 0 0 0,0 2 1 0 0,64 28-1 0 0,23 12 3 0 0,51 25 0 0 0,-145-60 25 0 0,0-2 1 0 0,1-1-1 0 0,1-2 1 0 0,0-1-1 0 0,0-2 1 0 0,1-1-1 0 0,0-1 1 0 0,0-2-1 0 0,1-2 1 0 0,61-2-1 0 0,-36-6 29 0 0,-2-3 0 0 0,1-2 0 0 0,-1-2 1 0 0,58-23-1 0 0,-25 8 22 0 0,178-30 1 0 0,-193 47-77 0 0,0 4 0 0 0,130 3 0 0 0,-185 6 0 0 0,0 0 0 0 0,0 1 0 0 0,38 11 0 0 0,-45-10 0 0 0,0 1 0 0 0,0 1 0 0 0,-1 1 0 0 0,1 0 0 0 0,-2 0 0 0 0,17 12 0 0 0,-5 0 0 0 0,2-1 0 0 0,0-1 0 0 0,0-2 0 0 0,2 0 0 0 0,0-2 0 0 0,0-1 0 0 0,2-1 0 0 0,48 11 0 0 0,-53-17 24 0 0,0 0 0 0 0,1-1 0 0 0,0-2 0 0 0,36-1 0 0 0,69-11-24 0 0,51-4 0 0 0,-159 14 0 0 0,42 6 0 0 0,-31-2 0 0 0,77 12 0 0 0,-93-12-60 0 0,-1 0 0 0 0,0 1 0 0 0,0 1 0 0 0,21 11 0 0 0,-33-15 31 0 0,3 2-372 0 0,1 0 1 0 0,-1 1 0 0 0,13 9 0 0 0,6 10-7523 0 0,-5 2-1928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8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1 21679 0 0,'1'9'427'0'0,"-1"1"1"0"0,0 0-1 0 0,0 0 0 0 0,-1-1 0 0 0,-1 1 1 0 0,-3 14-1 0 0,-22 56 377 0 0,18-55-270 0 0,-92 235 3737 0 0,-69 115-3914 0 0,168-370-384 0 0,-8 14-173 0 0,-9 26 1 0 0,18-36 145 0 0,7-12-3 0 0,9-14-222 0 0,7-10-169 0 0,29-26-1 0 0,-5 6 370 0 0,121-148 822 0 0,-129 150-37 0 0,89-77 1 0 0,-112 108-548 0 0,10-8 157 0 0,-5 5 296 0 0,37-42 0 0 0,-56 58-672 0 0,-12 0-1627 0 0,-22 1-5854 0 0,27 0 3780 0 0,-11 1-4738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8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3887 0 0,'16'5'408'0'0,"-12"-3"-111"0"0,-1-1 0 0 0,1 1 0 0 0,-1 0 0 0 0,0 0 0 0 0,0 0 0 0 0,1 0 0 0 0,-1 1 0 0 0,3 3 0 0 0,-2-1 982 0 0,1 0 0 0 0,-1 1 0 0 0,0-1 1 0 0,-1 1-1 0 0,1 0 0 0 0,-1 0 0 0 0,3 8 0 0 0,-1 0 2191 0 0,-1 1 0 0 0,4 19 1 0 0,-1 5-484 0 0,-3 3-1987 0 0,-3 81 0 0 0,-14 41-472 0 0,4-84-1895 0 0,4 104 1 0 0,7-155-6061 0 0,1-5-2445 0 0</inkml:trace>
  <inkml:trace contextRef="#ctx0" brushRef="#br0" timeOffset="1">1 645 18943 0 0,'0'0'2275'0'0,"1"0"-1242"0"0,11 1-103 0 0,-1 0 0 0 0,0-1 1 0 0,1 0-1 0 0,-1-1 0 0 0,18-4 0 0 0,56-18 4005 0 0,-79 20-5060 0 0,21-6-2559 0 0,11-6-5633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9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1257 26263 0 0,'0'0'2024'0'0,"1"1"-1309"0"0,2 1-608 0 0,0-1 1 0 0,-1 1 0 0 0,1-1-1 0 0,0 0 1 0 0,0 0-1 0 0,0 0 1 0 0,0 0 0 0 0,0-1-1 0 0,0 1 1 0 0,0-1 0 0 0,1 0-1 0 0,-1 0 1 0 0,0 0-1 0 0,0 0 1 0 0,0 0 0 0 0,0-1-1 0 0,0 1 1 0 0,6-3 0 0 0,7-2 457 0 0,0 0 0 0 0,19-10 0 0 0,-24 10-609 0 0,169-72 113 0 0,-72 35-69 0 0,0 0 0 0 0,-69 26 0 0 0,1 2 0 0 0,0 1 0 0 0,66-11 0 0 0,-29 15 0 0 0,-56 7 0 0 0,0 0 0 0 0,-1-1 0 0 0,1-2 0 0 0,38-12 0 0 0,-32 2 0 0 0</inkml:trace>
  <inkml:trace contextRef="#ctx0" brushRef="#br0" timeOffset="1">1034 125 28391 0 0,'70'-43'3245'0'0,"-39"27"-2963"0"0,1 2 0 0 0,1 1 0 0 0,50-13 0 0 0,-56 21-281 0 0,0 1-1 0 0,1 2 0 0 0,0 0 1 0 0,-1 2-1 0 0,1 1 1 0 0,49 8-1 0 0,-69-8-1456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9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12119 0 0,'0'2'936'0'0,"3"13"340"0"0,1 0-1 0 0,1-1 1 0 0,0 0-1 0 0,0 0 1 0 0,12 19-1 0 0,-7-12 2567 0 0,12 33 0 0 0,-15-26-3423 0 0,-1-1-1 0 0,-1 1 1 0 0,-1 0-1 0 0,-1 0 1 0 0,-2 34-1 0 0,-17 141 1308 0 0,9-138-1588 0 0,-4 67-7822 0 0,10-152 4225 0 0,4-66-7811 0 0,-2 72 10752 0 0,1 1-1 0 0,1-1 0 0 0,0 1 0 0 0,7-18 1 0 0,0 4 1425 0 0,2 1 1 0 0,1 0 0 0 0,25-39-1 0 0,-30 54 119 0 0,0 1-1 0 0,0 0 1 0 0,1 0-1 0 0,0 1 0 0 0,0 0 1 0 0,1 0-1 0 0,1 1 1 0 0,-1 1-1 0 0,1-1 1 0 0,16-6-1 0 0,-25 13-728 0 0,-1 0 0 0 0,1 0-1 0 0,0 1 1 0 0,-1-1 0 0 0,1 1-1 0 0,0-1 1 0 0,0 1 0 0 0,0 0-1 0 0,0-1 1 0 0,-1 1 0 0 0,1 0-1 0 0,0 0 1 0 0,0 1 0 0 0,0-1-1 0 0,0 0 1 0 0,-1 0 0 0 0,1 1-1 0 0,2 0 1 0 0,-2 0-124 0 0,-1 0-1 0 0,0 0 1 0 0,1 0-1 0 0,-1 0 1 0 0,0 0-1 0 0,0 1 1 0 0,0-1-1 0 0,0 0 1 0 0,0 0-1 0 0,0 1 1 0 0,0-1-1 0 0,-1 1 1 0 0,1-1-1 0 0,0 1 1 0 0,-1-1-1 0 0,1 1 1 0 0,-1-1-1 0 0,0 1 1 0 0,1-1-1 0 0,-1 1 1 0 0,0 3-1 0 0,0 3-114 0 0,0 1 1 0 0,0 0-1 0 0,-1-1 1 0 0,0 1-1 0 0,-1-1 1 0 0,-2 10-1 0 0,-20 49 197 0 0,24-67-255 0 0,-14 32 0 0 0,-1 0 0 0 0,-2-1 0 0 0,-1-1 0 0 0,-1-1 0 0 0,-2-1 0 0 0,-1-1 0 0 0,-40 40 0 0 0,62-66 0 0 0,-6 4 6 0 0,1 0 1 0 0,-1 0-1 0 0,1 0 1 0 0,-1-1-1 0 0,-9 5 1 0 0,14-8-10 0 0,0-1 1 0 0,0 1 0 0 0,-1-1-1 0 0,1 0 1 0 0,0 1 0 0 0,0-1-1 0 0,0 0 1 0 0,0 0 0 0 0,-1 0-1 0 0,1 0 1 0 0,0 0 0 0 0,0 0 0 0 0,0 0-1 0 0,-1 0 1 0 0,1 0 0 0 0,-2-1-1 0 0,2 0-5 0 0,-1 0 0 0 0,1 0 0 0 0,0 1 0 0 0,0-1 0 0 0,0 0 0 0 0,0 0 0 0 0,0 0-1 0 0,0 0 1 0 0,0-1 0 0 0,0 1 0 0 0,1 0 0 0 0,-1 0 0 0 0,0 0 0 0 0,1-1 0 0 0,-1 1 0 0 0,1 0 0 0 0,-1-1-1 0 0,0-1 1 0 0,-3-12-696 0 0,1-1 0 0 0,0 0 0 0 0,0-20 0 0 0,0-23-4420 0 0,3 37 1773 0 0,-2-45-5843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39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8175 0 0,'6'-6'134'0'0,"0"1"0"0"0,0 0 0 0 0,1 0 0 0 0,0 0 0 0 0,0 1 0 0 0,11-5 0 0 0,-14 8 477 0 0,0 0 0 0 0,0-1 1 0 0,0 2-1 0 0,0-1 0 0 0,8 0 1 0 0,-7 0 331 0 0,1 1 1 0 0,-1 0-1 0 0,1 1 1 0 0,-1-1-1 0 0,1 1 1 0 0,-1 0-1 0 0,0 0 1 0 0,1 1-1 0 0,-1-1 0 0 0,0 1 1 0 0,0 0-1 0 0,0 1 1 0 0,0-1-1 0 0,0 1 1 0 0,4 4-1 0 0,12 12 36 0 0,-1 1-1 0 0,-1 1 0 0 0,-1 0 0 0 0,22 36 0 0 0,137 217-978 0 0,-44-39 0 0 0,-22 10 0 0 0,-10-21 0 0 0,-100-221 0 0 0,8 16-93 0 0,0 0 0 0 0,2-2 0 0 0,13 20 0 0 0,-23-36-330 0 0,-1-3-22 0 0,0-6-426 0 0,0 1 0 0 0,-1-1 0 0 0,1 1 0 0 0,-1-1 0 0 0,-1 1 0 0 0,1 0 0 0 0,-6-13 0 0 0,-24-52-5544 0 0,20 50 4584 0 0,-9-20-1631 0 0,-2 2 0 0 0,-29-39 1 0 0,-64-67 567 0 0,55 75 3175 0 0,-65-101 1 0 0,73 88 4849 0 0,-45-99 0 0 0,82 153-2231 0 0,-22-32 0 0 0,36 61-2508 0 0,8-3-1392 0 0,-5 4 418 0 0,0 0-1 0 0,0 0 0 0 0,0 0 1 0 0,0 0-1 0 0,0 0 0 0 0,0 0 1 0 0,0 1-1 0 0,3 0 1 0 0,-4-1 59 0 0,14 4-5203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0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490 1 2039 0 0,'5'14'250'0'0,"-1"1"0"0"0,0-1 0 0 0,-1 1 0 0 0,1 16 0 0 0,-4-14 2027 0 0,1 1 0 0 0,-2 0 0 0 0,-1 0 0 0 0,0-1 0 0 0,-8 30 0 0 0,-12 32 292 0 0,-4 0 0 0 0,-3-2 0 0 0,-3-1 0 0 0,-64 108 0 0 0,-33 6 402 0 0,120-178-2941 0 0,-42 50 295 0 0,47-57-506 0 0,-1-1 0 0 0,0 1 0 0 0,-1-1 0 0 0,1 0-1 0 0,-1 0 1 0 0,0 0 0 0 0,0-1 0 0 0,0 0 0 0 0,-7 3 0 0 0,11-5-660 0 0,0-1-1 0 0,0 1 1 0 0,0-1 0 0 0,0 0-1 0 0,0 0 1 0 0,0 0 0 0 0,0 0-1 0 0,-3 0 1 0 0,-13-6-9355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13 456 19231 0 0,'0'0'1484'0'0,"-3"2"-833"0"0,-6 5 60 0 0,21-10 174 0 0,32-13 1083 0 0,-3-7 895 0 0,42-31 0 0 0,34-20-757 0 0,-114 73-2124 0 0,24-15 53 0 0,-27 15-61 0 0,1 1 0 0 0,0-1-1 0 0,0 1 1 0 0,0-1 0 0 0,0 0-1 0 0,-1 0 1 0 0,1 1-1 0 0,0-1 1 0 0,-1 0 0 0 0,1 0-1 0 0,-1 0 1 0 0,1 0 0 0 0,-1 0-1 0 0,1 0 1 0 0,-1 0 0 0 0,0 0-1 0 0,1 0 1 0 0,-1 0 0 0 0,0 0-1 0 0,0 0 1 0 0,0 0-1 0 0,1 0 1 0 0,-1 0 0 0 0,-1-1-1 0 0,-22-16-14144 0 0,9 7 6373 0 0</inkml:trace>
  <inkml:trace contextRef="#ctx0" brushRef="#br0" timeOffset="1">86 0 6159 0 0,'75'186'14833'0'0,"-48"-104"-11734"0"0,-1 16 22 0 0,21 165 1 0 0,-18 105-721 0 0,-27-335-2454 0 0,11 61 0 0 0,-6-68-3268 0 0,0-1-3394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0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0 7599 0 0,'-11'39'672'0'0,"5"-24"-536"0"0,-2 5 1672 0 0,0 0 336 0 0,-2 2 64 0 0,-3 5 8 0 0,1 2-496 0 0,-3 4-104 0 0,-3 2-16 0 0,1 1-8 0 0,0-1-992 0 0,1-4-200 0 0,-1 0-40 0 0,3-5-8 0 0,3-5-440 0 0,3-4-88 0 0,1-6-16 0 0</inkml:trace>
  <inkml:trace contextRef="#ctx0" brushRef="#br0" timeOffset="1">287 75 6991 0 0,'23'0'-632'0'0,"27"0"3069"0"0,-39 1-434 0 0,0 0-1 0 0,15 3 1 0 0,-21-2-1076 0 0,0-1 0 0 0,1 1 0 0 0,-1 0 0 0 0,0 0 0 0 0,0 1 0 0 0,0-1 0 0 0,-1 1 0 0 0,1 0 0 0 0,-1 0 0 0 0,1 1 0 0 0,-1 0 0 0 0,0-1 0 0 0,0 1 0 0 0,-1 0 0 0 0,7 9 0 0 0,-8-9-1683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1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1 271 22487 0 0,'132'-36'4195'0'0,"64"-25"1890"0"0,-60 5-6085 0 0,-124 51 0 0 0,0 0 0 0 0,0-2 0 0 0,-1 1 0 0 0,0-2 0 0 0,0 1 0 0 0,0-1 0 0 0,10-11 0 0 0,-20 18 0 0 0,-1 0 0 0 0,1 1 0 0 0,0-1 0 0 0,0 0 0 0 0,-1 0 0 0 0,1 0 0 0 0,0 0 0 0 0,-1 0 0 0 0,1 0 0 0 0,-1 0 0 0 0,0 0 0 0 0,1 0 0 0 0,-1 0 0 0 0,0 0 0 0 0,1-1 0 0 0,-1-1 0 0 0,-3-5 0 0 0,0 5-216 0 0,0 1 1 0 0,-1-1-1 0 0,1 1 0 0 0,-1 0 0 0 0,1 0 1 0 0,-1 0-1 0 0,0 0 0 0 0,-5-1 1 0 0,-7-1-868 0 0</inkml:trace>
  <inkml:trace contextRef="#ctx0" brushRef="#br0" timeOffset="1">229 99 9503 0 0,'7'21'840'0'0,"2"0"-672"0"0,-2-1 1848 0 0,-1 1 376 0 0,1-1 72 0 0,0 0 8 0 0,-1 3-440 0 0,-1-1-88 0 0,0 1-24 0 0,-1 1 0 0 0,0-1-1128 0 0,-3 0-232 0 0,-1-3-48 0 0,0 0 0 0 0,0-1-576 0 0,-1-2-120 0 0,-2-2-16 0 0</inkml:trace>
  <inkml:trace contextRef="#ctx0" brushRef="#br0" timeOffset="2">541 73 16727 0 0,'8'-1'1746'0'0,"-5"0"-1623"0"0,1 1 1 0 0,0 0-1 0 0,-1 0 1 0 0,1 1-1 0 0,0-1 1 0 0,-1 1 0 0 0,1 0-1 0 0,-1 0 1 0 0,1 0-1 0 0,-1 0 1 0 0,1 0-1 0 0,-1 1 1 0 0,6 3 0 0 0,-7-3 280 0 0,1 0 0 0 0,-1-1 0 0 0,0 1 0 0 0,0 0 0 0 0,-1 1 0 0 0,1-1 0 0 0,0 0 0 0 0,-1 0 0 0 0,1 1 1 0 0,-1-1-1 0 0,0 1 0 0 0,1-1 0 0 0,-1 1 0 0 0,0 0 0 0 0,-1-1 0 0 0,1 1 0 0 0,-1 0 0 0 0,1 4 0 0 0,-1 2-148 0 0,0 0-1 0 0,-1 0 1 0 0,0 0-1 0 0,0 0 1 0 0,-1 0 0 0 0,0-1-1 0 0,-1 1 1 0 0,0 0-1 0 0,0-1 1 0 0,-1 0-1 0 0,-7 12 1 0 0,-2 1 350 0 0,-1 0 1 0 0,-32 35 0 0 0,11-17-1950 0 0,-79 68-1 0 0,87-86-153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2959 0 0,'-5'4'7226'0'0,"25"26"527"0"0,2 0-3443 0 0,-10-16-3281 0 0,-1 1-1 0 0,0 0 0 0 0,-2 1 0 0 0,10 21 1 0 0,-4 1 300 0 0,-2 1 0 0 0,13 70 0 0 0,-2 85 56 0 0,-16-80-1379 0 0,13 136-7 0 0,-17-240-468 0 0,0-14-954 0 0,3-20-4379 0 0,-7 20 4164 0 0,5-18-8430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1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2471 0 0,'53'26'3264'0'0,"-30"-15"3848"0"0,35 21-1 0 0,-26-8-3767 0 0,-16-8-335 0 0,22 28 1 0 0,-26-29-2180 0 0,-1 1 0 0 0,11 21 0 0 0,-16-24-887 0 0,0 1 1 0 0,0-1 0 0 0,-1 1 0 0 0,-1 0-1 0 0,0 1 1 0 0,-1-1 0 0 0,-1 1 0 0 0,0-1 0 0 0,0 16-1 0 0,-2-23-784 0 0</inkml:trace>
  <inkml:trace contextRef="#ctx0" brushRef="#br0" timeOffset="1">213 127 7599 0 0,'85'-37'10066'0'0,"22"-8"-1444"0"0,-86 38-7697 0 0,79-22 2872 0 0,-87 26-3523 0 0,0 1 0 0 0,0 0 0 0 0,1 1 0 0 0,-1 1 1 0 0,23 1-1 0 0,-34-1-272 0 0,1 1 1 0 0,-1-1-1 0 0,0 0 1 0 0,0 1-1 0 0,1-1 1 0 0,-1 1-1 0 0,0 0 1 0 0,0-1-1 0 0,0 1 1 0 0,0 0-1 0 0,0 0 1 0 0,0 1-1 0 0,0-1 1 0 0,0 0-1 0 0,0 1 1 0 0,-1-1-1 0 0,1 1 1 0 0,-1 0 0 0 0,1-1-1 0 0,-1 1 1 0 0,1 0-1 0 0,-1 0 1 0 0,0 0-1 0 0,0 0 1 0 0,0 0-1 0 0,0 0 1 0 0,0 0-1 0 0,0 0 1 0 0,-1 0-1 0 0,1 1 1 0 0,-1-1-1 0 0,0 0 1 0 0,1 0-1 0 0,-1 1 1 0 0,0-1-1 0 0,0 0 1 0 0,0 0-1 0 0,-1 1 1 0 0,1-1-1 0 0,0 0 1 0 0,-1 0-1 0 0,0 0 1 0 0,1 1 0 0 0,-3 3-1 0 0,-8 19 6 0 0,-1 0 0 0 0,-1-1 0 0 0,-27 39 0 0 0,-60 58-168 0 0,89-110-359 0 0,0 0 0 0 0,-14 10 0 0 0,2-4-420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2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51 16671 0 0,'0'0'3286'0'0,"6"-1"125"0"0,31-16-950 0 0,-24 11-1305 0 0,-1 0 0 0 0,1 1 1 0 0,1 1-1 0 0,-1 0 1 0 0,15-2-1 0 0,-26 5-1308 0 0,0 1 1 0 0,0 0-1 0 0,0 0 0 0 0,1 0 1 0 0,-1 0-1 0 0,0 0 0 0 0,0 0 1 0 0,1 1-1 0 0,-1-1 0 0 0,3 2 1 0 0,8 8-5263 0 0,-11-8 3456 0 0</inkml:trace>
  <inkml:trace contextRef="#ctx0" brushRef="#br0" timeOffset="1">0 222 8895 0 0,'0'0'1226'0'0,"6"9"4638"0"0,-3-7-5418 0 0,0-1 0 0 0,0 0 0 0 0,1 0 1 0 0,-1 0-1 0 0,0-1 0 0 0,0 1 0 0 0,1-1 1 0 0,-1 1-1 0 0,0-1 0 0 0,1 0 0 0 0,-1-1 1 0 0,5 0-1 0 0,7-1 661 0 0,22-7 0 0 0,-10 2 3 0 0,39-9 1001 0 0,-16 4-2834 0 0,-16 5-6109 0 0,-22 3-1619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2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51 363 19495 0 0,'-21'24'1914'0'0,"-8"12"1863"0"0,48-37-3064 0 0,0 0 0 0 0,0-2 0 0 0,0 0 0 0 0,-1-1 0 0 0,26-10 0 0 0,87-41 2590 0 0,146-94-3303 0 0,-239 127 0 0 0,58-38 0 0 0,-72 42 0 0 0</inkml:trace>
  <inkml:trace contextRef="#ctx0" brushRef="#br0" timeOffset="1">634 0 11975 0 0,'-25'49'441'0'0,"-16"22"5142"0"0,-17 32 1380 0 0,-40 69-3035 0 0,79-142-4064 0 0,-2-1-1 0 0,-1-1 0 0 0,-41 39 0 0 0,61-64 68 0 0,-17 12-638 0 0,18-14 535 0 0,0 0 0 0 0,0-1-1 0 0,0 1 1 0 0,0 0 0 0 0,0-1 0 0 0,0 0-1 0 0,0 1 1 0 0,0-1 0 0 0,0 1 0 0 0,-1-1 0 0 0,1 0-1 0 0,0 0 1 0 0,0 0 0 0 0,0 0 0 0 0,0 0-1 0 0,-3 0 1 0 0,-3-4-1644 0 0</inkml:trace>
  <inkml:trace contextRef="#ctx0" brushRef="#br0" timeOffset="2">665 212 13471 0 0,'39'6'1200'0'0,"-2"-2"-960"0"0,-4 3 2024 0 0,-2 0 400 0 0,-5 0 88 0 0,-2 1 8 0 0,-3 3-864 0 0,-3 2-168 0 0,0-1-40 0 0,-5 2-8 0 0,-1-1-1344 0 0,-3 0-272 0 0,0 1-40 0 0,-3 0-24 0 0,0 0 0 0 0,-2 0 0 0 0,0 0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2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22287 0 0,'13'4'1984'0'0,"1"-1"-1592"0"0,1-3 248 0 0,3-1 40 0 0,-2-3 16 0 0,2-2 0 0 0,0-1 328 0 0,3-1 64 0 0,-1-2 8 0 0,-1-2 8 0 0,2 0-1104 0 0,-2 1-328 0 0,-1 0-16 0 0,-1 2-7976 0 0,-2-1-1592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3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2 161 22951 0 0,'0'1'126'0'0,"0"-1"1"0"0,-1 1-1 0 0,1 0 1 0 0,0-1-1 0 0,0 1 0 0 0,0 0 1 0 0,0-1-1 0 0,0 1 0 0 0,0 0 1 0 0,0 0-1 0 0,0-1 0 0 0,0 1 1 0 0,0 0-1 0 0,0-1 0 0 0,0 1 1 0 0,0 0-1 0 0,1-1 0 0 0,-1 1 1 0 0,0-1-1 0 0,0 1 0 0 0,1 0 1 0 0,-1-1-1 0 0,0 1 0 0 0,1-1 1 0 0,-1 1-1 0 0,1-1 0 0 0,-1 1 1 0 0,1-1-1 0 0,-1 1 0 0 0,1-1 1 0 0,-1 1-1 0 0,1-1 0 0 0,-1 0 1 0 0,1 1-1 0 0,0-1 0 0 0,-1 0 1 0 0,1 1-1 0 0,-1-1 0 0 0,1 0 1 0 0,0 0-1 0 0,-1 0 0 0 0,1 0 1 0 0,1 1-1 0 0,3-1 316 0 0,1 1-1 0 0,0-1 1 0 0,-1-1 0 0 0,10 0 0 0 0,-5 0-42 0 0,17-2-99 0 0,1-1 1 0 0,46-13-1 0 0,51-24 412 0 0,-98 31-682 0 0,-11 3-2772 0 0,-15 6 2260 0 0,0 1 0 0 0,0-1-1 0 0,0 0 1 0 0,0 0 0 0 0,0 1-1 0 0,0-1 1 0 0,0 0-1 0 0,0 0 1 0 0,-1 0 0 0 0,1 0-1 0 0,0 0 1 0 0,-1 0 0 0 0,1 0-1 0 0,0-1 1 0 0,-1 1 0 0 0,0 0-1 0 0,1 0 1 0 0,-1 0 0 0 0,1-2-1 0 0,-1-8-8334 0 0</inkml:trace>
  <inkml:trace contextRef="#ctx0" brushRef="#br0" timeOffset="1">194 0 15551 0 0,'1'18'1376'0'0,"2"3"-1096"0"0,-1 0 1072 0 0,3 0 216 0 0,-3 1 48 0 0,4 2 8 0 0,-2-1-104 0 0,2 2-16 0 0,-1 0-8 0 0,-1 0 0 0 0,0 0-1032 0 0,1 0-208 0 0,-3 0-32 0 0,0-3-16 0 0,1-5-416 0 0,-2-2-80 0 0,0-3-24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3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92 14999 0 0,'4'3'393'0'0,"-1"-1"-1"0"0,0 1 0 0 0,-1 0 1 0 0,1 0-1 0 0,0 0 0 0 0,-1 0 1 0 0,1 0-1 0 0,-1 0 1 0 0,0 1-1 0 0,0-1 0 0 0,-1 1 1 0 0,1-1-1 0 0,-1 1 0 0 0,0 0 1 0 0,2 7-1 0 0,0 5 2222 0 0,-1 0 0 0 0,-1 27 1 0 0,1-2 173 0 0,-2-10-2322 0 0,0-25-422 0 0,0 1 1 0 0,0-1-1 0 0,0 1 1 0 0,2 10-1 0 0,-1-13-86 0 0,0 0 0 0 0,-1 0 0 0 0,0 0 0 0 0,0 1 1 0 0,-1 6-1 0 0,0 16-2896 0 0,2-24 2048 0 0</inkml:trace>
  <inkml:trace contextRef="#ctx0" brushRef="#br0" timeOffset="1">560 1 18799 0 0,'3'5'608'0'0,"0"0"-1"0"0,-1 0 1 0 0,1 0-1 0 0,-1 0 1 0 0,0 1-1 0 0,0-1 1 0 0,-1 1 0 0 0,0-1-1 0 0,0 1 1 0 0,0 0-1 0 0,-1-1 1 0 0,1 10-1 0 0,-2-7-119 0 0,0-1-1 0 0,-1 1 1 0 0,0 0-1 0 0,0-1 0 0 0,0 1 1 0 0,-1-1-1 0 0,0 0 1 0 0,-5 9-1 0 0,-7 7-137 0 0,-1-1 0 0 0,0-1 0 0 0,-2 0 0 0 0,-23 21 0 0 0,31-32-473 0 0,-138 149 139 0 0,-133 124 24 0 0,269-272-40 0 0,47-24 0 0 0,14-11-52 0 0,104-55-577 0 0,-119 59 350 0 0,-2-1 1 0 0,43-35 0 0 0,-56 39-566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3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1 15319 0 0,'2'2'1179'0'0,"7"7"-537"0"0,-1 1-1 0 0,0 1 1 0 0,-1 0 0 0 0,0 0-1 0 0,0 0 1 0 0,-1 1 0 0 0,-1 0-1 0 0,0 0 1 0 0,-1 1 0 0 0,5 19-1 0 0,-5-12 1158 0 0,-1 1 0 0 0,2 39 0 0 0,-5-39-1393 0 0,-3 23 1 0 0,0-22-297 0 0,-1 1-1 0 0,-2-1 1 0 0,0 0 0 0 0,-17 41 0 0 0,8-33-684 0 0,0 0 1 0 0,-36 47-1 0 0,23-37-970 0 0,-35 45-1882 0 0,52-71 2752 0 0,-1-2 0 0 0,0 0 1 0 0,-1 0-1 0 0,-17 11 0 0 0,13-12 628 0 0,0-1 0 0 0,-1 0-1 0 0,-1-1 1 0 0,1-1 0 0 0,-1-1-1 0 0,-37 8 1 0 0,35-10 908 0 0,-1-2 1 0 0,1-1-1 0 0,-1 0 0 0 0,0-2 1 0 0,0 0-1 0 0,-25-5 0 0 0,57 1 769 0 0,111-7 986 0 0,-57 6-2092 0 0,20-3-218 0 0,-1-4 1 0 0,0-3-1 0 0,-1-4 0 0 0,-1-4 0 0 0,109-45 0 0 0,-32-5-123 0 0,-109 49-184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6T12:12:4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29487 0 0,'-7'40'2624'0'0,"3"-21"-2104"0"0,-2-6-384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2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21 10535 0 0,'-36'-13'812'0'0,"36"13"-804"0"0,-1 0-1 0 0,1 0 1 0 0,0 0-1 0 0,0 0 1 0 0,0 0-1 0 0,-1 0 1 0 0,1 0-1 0 0,0 0 1 0 0,0 0-1 0 0,0 0 0 0 0,-1 0 1 0 0,1 0-1 0 0,0-1 1 0 0,0 1-1 0 0,0 0 1 0 0,0 0-1 0 0,-1 0 1 0 0,1 0-1 0 0,0 0 1 0 0,0 0-1 0 0,0-1 1 0 0,0 1-1 0 0,0 0 1 0 0,-1 0-1 0 0,1 0 0 0 0,0 0 1 0 0,0-1-1 0 0,0 1 1 0 0,0 0-1 0 0,0 0 1 0 0,0 0-1 0 0,0-1 1 0 0,0 1-1 0 0,0 0 1 0 0,0 0-1 0 0,0 0 1 0 0,0-1-1 0 0,0 1 0 0 0,0 0 1 0 0,0 0-1 0 0,0 0 1 0 0,0-1-1 0 0,0 1 1 0 0,0 0-1 0 0,0 0 1 0 0,0 0-1 0 0,0 0 1 0 0,0 0-1 0 0,1 0 1 0 0,-1-1-1 0 0,0 1 1 0 0,0 0-1 0 0,0 0 1 0 0,0 0-1 0 0,0 0 0 0 0,0 0 1 0 0,1 0-1 0 0,-1 0 1 0 0,0 0-1 0 0,0 0 1 0 0,0 0-1 0 0,0 0 1 0 0,0 0-1 0 0,1 0 1 0 0,-1 0-1 0 0,0 0 1 0 0,0 0-1 0 0,0 0 1 0 0,0 0-1 0 0,0 0 1 0 0,1 0-1 0 0,-1 0 1 0 0,0 0-1 0 0,0 0 1 0 0,0 0-1 0 0,0 0 0 0 0,0 0 1 0 0,0 0-1 0 0,1 1 1 0 0,-1-1-1 0 0,0 0 1 0 0,0 0-1 0 0,3 6 659 0 0,0 1-1 0 0,0-1 0 0 0,0 1 1 0 0,-1-1-1 0 0,0 1 0 0 0,-1 0 0 0 0,2 12 1 0 0,-1-9-95 0 0,3 27 1484 0 0,-2 1 1 0 0,0 39 0 0 0,-10 77 1394 0 0,3-71-1944 0 0,-21 263 2082 0 0,25-345-3586 0 0,-4 48 94 0 0,3 87 1 0 0,1-131-97 0 0,0-2 0 0 0,0-1 0 0 0,0 1 0 0 0,0 0 0 0 0,1-1 0 0 0,-1 1 0 0 0,1-1 0 0 0,0 1 0 0 0,0-1 0 0 0,-1 1 0 0 0,2-1 0 0 0,-1 1 0 0 0,3 3 0 0 0,-4-6-63 0 0,0 1 0 0 0,1-1 0 0 0,-1 0-1 0 0,0 0 1 0 0,1 0 0 0 0,-1 0 0 0 0,0 1 0 0 0,1-1 0 0 0,-1 0 0 0 0,1 0 0 0 0,-1 0-1 0 0,0 0 1 0 0,1 0 0 0 0,-1 0 0 0 0,1 0 0 0 0,-1 0 0 0 0,0 0 0 0 0,1 0-1 0 0,-1 0 1 0 0,1 0 0 0 0,-1 0 0 0 0,0-1 0 0 0,1 1 0 0 0,-1 0 0 0 0,0 0 0 0 0,1 0-1 0 0,-1-1 1 0 0,0 1 0 0 0,1 0 0 0 0,-1 0 0 0 0,0-1 0 0 0,1 1 0 0 0,-1 0-1 0 0,0 0 1 0 0,0-1 0 0 0,1 1 0 0 0,-1 0 0 0 0,0-1 0 0 0,0 1 0 0 0,0 0 0 0 0,1-1-1 0 0,-1 1 1 0 0,0-1 0 0 0,0 1 0 0 0,9-20-7476 0 0,-2 0-2201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2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50 7975 0 0,'-1'0'166'0'0,"0"0"0"0"0,0-1 0 0 0,0 1 0 0 0,0-1-1 0 0,0 0 1 0 0,1 1 0 0 0,-1-1 0 0 0,0 0 0 0 0,0 1 0 0 0,1-1-1 0 0,-1 0 1 0 0,1 0 0 0 0,-1 0 0 0 0,1 1 0 0 0,-1-1-1 0 0,1 0 1 0 0,-1 0 0 0 0,1 0 0 0 0,0 0 0 0 0,-1 0 0 0 0,1 0-1 0 0,0 0 1 0 0,0 0 0 0 0,0 0 0 0 0,0 0 0 0 0,0 0-1 0 0,0 0 1 0 0,0 0 0 0 0,0 0 0 0 0,0 0 0 0 0,0 0 0 0 0,0 0-1 0 0,1 0 1 0 0,-1 0 0 0 0,0 0 0 0 0,1 0 0 0 0,-1 1-1 0 0,1-1 1 0 0,-1 0 0 0 0,2-2 0 0 0,0 2 326 0 0,-1 0 0 0 0,1-1 0 0 0,-1 1 0 0 0,1 0 0 0 0,0 0 0 0 0,0 0 0 0 0,-1 0 0 0 0,1 0 0 0 0,0 0 0 0 0,0 1 0 0 0,0-1 0 0 0,0 1 0 0 0,0-1 0 0 0,0 1 0 0 0,0 0 0 0 0,3 0 0 0 0,5 0 376 0 0,0 0-1 0 0,12 3 1 0 0,-4-1-141 0 0,18 1 626 0 0,67 7 1800 0 0,-86-7-2821 0 0,-1 0 0 0 0,0 1 0 0 0,0 1 0 0 0,17 7 0 0 0,-31-11-330 0 0,-1 0-1 0 0,1 0 1 0 0,0 0 0 0 0,0 0 0 0 0,0 0 0 0 0,-1 1 0 0 0,1-1 0 0 0,-1 1 0 0 0,1-1 0 0 0,-1 1-1 0 0,1-1 1 0 0,-1 1 0 0 0,0 0 0 0 0,0 0 0 0 0,0 0 0 0 0,2 3 0 0 0,-2-2 2 0 0,-1 0 1 0 0,1 1-1 0 0,0-1 1 0 0,-1 1-1 0 0,1-1 1 0 0,-1 1-1 0 0,0-1 0 0 0,0 1 1 0 0,-1 4-1 0 0,-2 3 6 0 0,0 0-1 0 0,0 0 1 0 0,-1 0-1 0 0,0 0 1 0 0,-6 10-1 0 0,-14 25-127 0 0,-2-1-1 0 0,-2-1 1 0 0,-1-1-1 0 0,-3-2 1 0 0,-65 66-1 0 0,94-104-741 0 0,-10 8 1229 0 0,8-8-3241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1:42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18367 0 0,'0'0'3984'0'0,"1"7"-928"0"0,3 3-2264 0 0,2 8-960 0 0,0 0-6800 0 0,-1-3-1352 0 0</inkml:trace>
  <inkml:trace contextRef="#ctx0" brushRef="#br0" timeOffset="1">66 343 10191 0 0,'0'0'1088'0'0,"-10"9"3400"0"0,3-3 552 0 0,0-9-3920 0 0,2 0 496 0 0,2-5-848 0 0,2-2-952 0 0,2-1-192 0 0,1-1-40 0 0,3-3-5856 0 0,5-2-1184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3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0 5471 0 0,'-15'20'634'0'0,"7"-10"-231"0"0,0 0 0 0 0,1 0 0 0 0,0 1-1 0 0,1 0 1 0 0,-8 19 0 0 0,2 4 4746 0 0,-11 51 0 0 0,18-56-3953 0 0,0 0 1 0 0,2 0-1 0 0,1 0 0 0 0,2 1 0 0 0,0-1 0 0 0,3 0 1 0 0,9 55-1 0 0,-10-75-859 0 0,2 10 438 0 0,1 0 1 0 0,1 0 0 0 0,12 27 0 0 0,-16-42-741 0 0,0 0 0 0 0,0 1 1 0 0,0-1-1 0 0,1-1 0 0 0,0 1 0 0 0,0 0 1 0 0,0-1-1 0 0,0 1 0 0 0,1-1 0 0 0,-1 0 0 0 0,1 0 1 0 0,0 0-1 0 0,0 0 0 0 0,0-1 0 0 0,0 0 1 0 0,0 0-1 0 0,0 0 0 0 0,1 0 0 0 0,-1-1 0 0 0,6 2 1 0 0,1-1-181 0 0,-8-1 60 0 0,1 0 0 0 0,-1-1 1 0 0,1 1-1 0 0,0-1 0 0 0,0 1 1 0 0,-1-1-1 0 0,1-1 1 0 0,0 1-1 0 0,-1 0 0 0 0,1-1 1 0 0,0 0-1 0 0,4-1 0 0 0,-2-1-175 0 0,14-5-2045 0 0,-7 1-4736 0 0,1-2-2310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4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74 4831 0 0,'-25'10'13252'0'0,"37"-12"-9630"0"0,-5 0-2871 0 0,1 0 1 0 0,14-7 0 0 0,2-1 186 0 0,17-6 298 0 0,-27 10-892 0 0,1 1-1 0 0,-1 0 1 0 0,20-3-1 0 0,-33 8-329 0 0,10-2 115 0 0,-1 1 0 0 0,1-2-1 0 0,-1 1 1 0 0,17-8 0 0 0,-26 10-107 0 0,-1 0-1 0 0,1 0 1 0 0,-1 0 0 0 0,1-1 0 0 0,0 1 0 0 0,-1 0-1 0 0,1 0 1 0 0,-1 0 0 0 0,1 0 0 0 0,-1 0 0 0 0,1 0 0 0 0,0 0-1 0 0,-1 1 1 0 0,1-1 0 0 0,-1 0 0 0 0,1 0 0 0 0,-1 0 0 0 0,1 1-1 0 0,-1-1 1 0 0,1 0 0 0 0,-1 0 0 0 0,1 1 0 0 0,-1-1-1 0 0,1 1 1 0 0,-1-1 0 0 0,1 0 0 0 0,-1 1 0 0 0,0-1 0 0 0,1 1-1 0 0,-1-1 1 0 0,0 1 0 0 0,1-1 0 0 0,-1 1 0 0 0,0-1 0 0 0,0 1-1 0 0,1-1 1 0 0,-1 1 0 0 0,0-1 0 0 0,0 2 0 0 0,1 1 55 0 0,0 0 0 0 0,0 0 0 0 0,0 1 0 0 0,0-1 1 0 0,-1 5-1 0 0,0 24 427 0 0,-8 49 1 0 0,-16 141 163 0 0,24-219-580 0 0,0 1 0 0 0,0 0 0 0 0,1 0 0 0 0,-1 0-1 0 0,1 0 1 0 0,0 0 0 0 0,0 0 0 0 0,0 0 0 0 0,1-1 0 0 0,3 7 0 0 0,-4-9-55 0 0,1 0 0 0 0,0-1 0 0 0,-1 1 0 0 0,1-1 0 0 0,0 1 0 0 0,0-1 0 0 0,-1 0 0 0 0,1 1 0 0 0,0-1 0 0 0,0 0 0 0 0,0 0 0 0 0,2-1 0 0 0,0 0-24 0 0,-1 0-1 0 0,0 0 1 0 0,0 0 0 0 0,0 0 0 0 0,0 0-1 0 0,0-1 1 0 0,0 0 0 0 0,0 1 0 0 0,-1-1-1 0 0,1 0 1 0 0,-1 0 0 0 0,1-1-1 0 0,2-2 1 0 0,4-5 24 0 0,13-19 0 0 0,-21 29-33 0 0,28-47 2 0 0,43-86 1 0 0,-23 37-4 0 0,-32 65 1 0 0,-17 31 0 0 0,0 0 0 0 0,0 0 0 0 0,0 0 0 0 0,0 0 0 0 0,0 0 0 0 0,0 0 0 0 0,0 0 0 0 0,0 0 0 0 0,0 0 0 0 0,0-1 0 0 0,0 1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0,1 0 0 0 0,-1 0 0 0 0,0 0 0 0 0,0 0 0 0 0,0 0 0 0 0,0 0 0 0 0,0 0 0 0 0,2 7 0 0 0,-2 8 0 0 0,0 24 0 0 0,4 42 0 0 0,-1-33 0 0 0,12 157 0 0 0,2 25 0 0 0,-15-165 0 0 0,-10 100 0 0 0,6-142 0 0 0,-2 0 0 0 0,0 0 0 0 0,-12 34 0 0 0,11-42 0 0 0,0 0 0 0 0,0-1 0 0 0,-13 23 0 0 0,-3 2 0 0 0,12-22 0 0 0,0 0 0 0 0,-16 21 0 0 0,5-12 0 0 0,-2-1 0 0 0,0-1 0 0 0,-1 0 0 0 0,-2-2 0 0 0,0-1 0 0 0,-1-1 0 0 0,-48 27 0 0 0,63-41 0 0 0,-1 0 0 0 0,0-1 0 0 0,-1-1 0 0 0,-16 4 0 0 0,25-7 0 0 0,1 0 0 0 0,-1 0 0 0 0,0-1 0 0 0,0 1 0 0 0,1-1 0 0 0,-1 0 0 0 0,0 0 0 0 0,0-1 0 0 0,1 1 0 0 0,-1-1 0 0 0,0 1 0 0 0,0-1 0 0 0,1-1 0 0 0,-1 1 0 0 0,1 0 0 0 0,-1-1 0 0 0,1 1 0 0 0,0-1 0 0 0,-5-3 0 0 0,6 3 0 0 0,0-1 0 0 0,1 1 0 0 0,-1 0 0 0 0,1 0 0 0 0,0-1 0 0 0,-1 1 0 0 0,1-1 0 0 0,0 1 0 0 0,0-1 0 0 0,1 0 0 0 0,-1 1 0 0 0,0-1 0 0 0,1 0 0 0 0,0 1 0 0 0,0-1 0 0 0,0-5 0 0 0,0-3 0 0 0,1-1 0 0 0,4-16 0 0 0,-5 26 0 0 0,4-16 0 0 0,1 0 0 0 0,1 0 0 0 0,0 1 0 0 0,12-23 0 0 0,42-63 0 0 0,-28 49 0 0 0,0 3 0 0 0,1 0 0 0 0,3 2 0 0 0,48-51 0 0 0,-78 94 87 0 0,1 0 1 0 0,-1 1-1 0 0,15-8 1 0 0,12-11-1894 0 0,-14 9-5766 0 0,1 1-2624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5.6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9 5383 0 0,'5'-8'10286'0'0,"10"18"-4958"0"0,-9 0-4851 0 0,-1-1 0 0 0,0 1 0 0 0,-1 0 1 0 0,0 0-1 0 0,0 0 0 0 0,-1 0 0 0 0,-1 1 1 0 0,2 13-1 0 0,5 91 1452 0 0,-8-90-1571 0 0,0 56 795 0 0,-9 84-1 0 0,-22 79 1091 0 0,-13 59-1603 0 0,36-206-640 0 0,7-67-80 0 0,0-29-336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6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7687 0 0,'0'-5'10835'0'0,"11"9"-9558"0"0,-1 1-1 0 0,1 0 1 0 0,-1 1-1 0 0,0 0 1 0 0,17 13 0 0 0,43 44 1785 0 0,-61-54-2716 0 0,11 10 319 0 0,-4-4-65 0 0,0 0 0 0 0,14 19 0 0 0,-4 0-357 0 0,49 70 226 0 0,-74-103-469 0 0,50 74-208 0 0,-57-91-11888 0 0,3 2 3256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6.3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246 0 5671 0 0,'0'0'436'0'0,"-7"6"-272"0"0,-6 6 874 0 0,-21 26-1 0 0,19-17 1686 0 0,0 1 0 0 0,-11 23 0 0 0,-45 115 9844 0 0,62-138-12171 0 0,-41 128 2789 0 0,48-141-3086 0 0,-2 10-143 0 0,17-31-2280 0 0,-4 1-5103 0 0,0-2-2445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26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 6127 0 0,'0'0'1282'0'0,"15"-3"1752"0"0,2-1-918 0 0,-13 2-1878 0 0,1 1 1 0 0,0 0-1 0 0,0 0 1 0 0,6 0-1 0 0,-8 1-136 0 0,0 1-1 0 0,-1 0 0 0 0,0 0 1 0 0,1 1-1 0 0,-1-1 1 0 0,0 0-1 0 0,1 1 0 0 0,-1-1 1 0 0,0 1-1 0 0,3 3 0 0 0,-1-2-2 0 0,-2-1 353 0 0,0 0 85 0 0,14 15 289 0 0,-2 0 0 0 0,0 1 0 0 0,-1 0 0 0 0,0 1 0 0 0,-2 1 0 0 0,17 37 1 0 0,-17-23 889 0 0,12 64 0 0 0,-4 38 781 0 0,-14-100-1888 0 0,-1 14 125 0 0,-2 0 0 0 0,-3 0 0 0 0,-1 0 0 0 0,-3 0 0 0 0,-16 72 0 0 0,3-54-691 0 0,-33 85 1 0 0,42-128-43 0 0,-2 0-2151 0 0,11-23 1616 0 0,-1-1-1 0 0,0 1 1 0 0,0-1 0 0 0,0 1 0 0 0,0-1-1 0 0,0 0 1 0 0,0 1 0 0 0,-1-1-1 0 0,1 0 1 0 0,0 0 0 0 0,-1 0-1 0 0,-2 2 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31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586 238 14335 0 0,'-7'-6'11392'0'0,"4"2"-7840"0"0,-2 2-2320 0 0,1 1 856 0 0,-3-2-1960 0 0,1 1-88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6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5 8807 0 0,'0'0'2510'0'0,"2"-2"-753"0"0,-2 2-1684 0 0,1 0 0 0 0,-1-1 0 0 0,0 1 0 0 0,1 0 0 0 0,-1 0 0 0 0,0 0 0 0 0,1-1 0 0 0,-1 1 0 0 0,0 0 0 0 0,1 0 0 0 0,-1 0 0 0 0,0 0 0 0 0,1 0 0 0 0,-1 0 0 0 0,0 0 0 0 0,1 0 0 0 0,-1 0 0 0 0,0 0 0 0 0,1 0 0 0 0,-1 0 0 0 0,1 0 0 0 0,-1 0 0 0 0,0 0 0 0 0,1 0 0 0 0,-1 0 0 0 0,0 0 0 0 0,1 0 0 0 0,-1 1 0 0 0,0-1 0 0 0,1 0 0 0 0,-1 0 0 0 0,1 1 92 0 0,0 0 0 0 0,0 0 1 0 0,-1 0-1 0 0,1 0 0 0 0,-1 0 0 0 0,1 0 1 0 0,-1 0-1 0 0,1 1 0 0 0,-1-1 0 0 0,1 2 0 0 0,4 39 2229 0 0,-4-32-1961 0 0,2 104 2750 0 0,-3-43-1896 0 0,-2 16 749 0 0,-19 135-1 0 0,2-57 96 0 0,12-101-1282 0 0,-2 42 295 0 0,2 9-1096 0 0,8-99-212 0 0,2-20-396 0 0,6-29-2177 0 0,-8 28 1826 0 0,6-27-6763 0 0,-2-1-1464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6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36 2415 0 0,'-19'-35'16955'0'0,"25"35"-17222"0"0,15 0 1501 0 0,1 1-1 0 0,-1 2 0 0 0,0 0 1 0 0,22 7-1 0 0,4 0-281 0 0,-19-7-369 0 0,-16-2-406 0 0,0 0 1 0 0,16 5-1 0 0,-26-6-137 0 0,1 1 0 0 0,-1 0 0 0 0,0 0 0 0 0,0-1 0 0 0,0 1-1 0 0,0 1 1 0 0,0-1 0 0 0,0 0 0 0 0,0 0 0 0 0,0 1 0 0 0,0-1 0 0 0,0 1 0 0 0,-1 0 0 0 0,1-1-1 0 0,-1 1 1 0 0,1 0 0 0 0,1 4 0 0 0,-2-4 29 0 0,0 1-1 0 0,0 0 1 0 0,-1 0 0 0 0,1 0-1 0 0,-1 0 1 0 0,0-1 0 0 0,0 1-1 0 0,0 0 1 0 0,0 0-1 0 0,-1 0 1 0 0,1 0 0 0 0,-1 0-1 0 0,-1 4 1 0 0,-16 39 707 0 0,14-38-604 0 0,-8 15 182 0 0,0-1 1 0 0,-1 0-1 0 0,-2-1 0 0 0,-18 21 0 0 0,6-12-383 0 0,-57 50 1 0 0,51-55-2299 0 0,-1-5-7885 0 0,23-14 3312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02:47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0 5903 0 0,'0'0'451'0'0,"-7"6"4122"0"0,1 6-1963 0 0,-1 0 0 0 0,-7 25-1 0 0,7-16-701 0 0,-4 27-1 0 0,5-10-175 0 0,-1 65 0 0 0,6-48-121 0 0,2 0 0 0 0,3 1 0 0 0,20 96 0 0 0,-20-136-1553 0 0,10 39 104 0 0,-11-49-154 0 0,-1-1 1 0 0,0 1-1 0 0,1-1 1 0 0,0 0-1 0 0,0 1 1 0 0,1-2 0 0 0,4 7-1 0 0,12 6-936 0 0,-10-14-2070 0 0,-5-3 905 0 0,10 0-4742 0 0,5-3-351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2023-10-17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2023-10-17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6" Type="http://schemas.openxmlformats.org/officeDocument/2006/relationships/customXml" Target="../ink/ink8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93" Type="http://schemas.openxmlformats.org/officeDocument/2006/relationships/image" Target="../media/image46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91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customXml" Target="../ink/ink170.xml"/><Relationship Id="rId26" Type="http://schemas.openxmlformats.org/officeDocument/2006/relationships/customXml" Target="../ink/ink174.xml"/><Relationship Id="rId39" Type="http://schemas.openxmlformats.org/officeDocument/2006/relationships/image" Target="../media/image580.png"/><Relationship Id="rId21" Type="http://schemas.openxmlformats.org/officeDocument/2006/relationships/image" Target="../media/image490.png"/><Relationship Id="rId34" Type="http://schemas.openxmlformats.org/officeDocument/2006/relationships/customXml" Target="../ink/ink178.xml"/><Relationship Id="rId42" Type="http://schemas.openxmlformats.org/officeDocument/2006/relationships/customXml" Target="../ink/ink182.xml"/><Relationship Id="rId7" Type="http://schemas.openxmlformats.org/officeDocument/2006/relationships/image" Target="../media/image420.png"/><Relationship Id="rId2" Type="http://schemas.openxmlformats.org/officeDocument/2006/relationships/customXml" Target="../ink/ink162.xml"/><Relationship Id="rId16" Type="http://schemas.openxmlformats.org/officeDocument/2006/relationships/customXml" Target="../ink/ink169.xml"/><Relationship Id="rId29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.xml"/><Relationship Id="rId11" Type="http://schemas.openxmlformats.org/officeDocument/2006/relationships/image" Target="../media/image440.png"/><Relationship Id="rId24" Type="http://schemas.openxmlformats.org/officeDocument/2006/relationships/customXml" Target="../ink/ink173.xml"/><Relationship Id="rId32" Type="http://schemas.openxmlformats.org/officeDocument/2006/relationships/customXml" Target="../ink/ink177.xml"/><Relationship Id="rId37" Type="http://schemas.openxmlformats.org/officeDocument/2006/relationships/image" Target="../media/image570.png"/><Relationship Id="rId40" Type="http://schemas.openxmlformats.org/officeDocument/2006/relationships/customXml" Target="../ink/ink181.xml"/><Relationship Id="rId45" Type="http://schemas.openxmlformats.org/officeDocument/2006/relationships/image" Target="../media/image611.png"/><Relationship Id="rId5" Type="http://schemas.openxmlformats.org/officeDocument/2006/relationships/image" Target="../media/image411.png"/><Relationship Id="rId15" Type="http://schemas.openxmlformats.org/officeDocument/2006/relationships/image" Target="../media/image460.png"/><Relationship Id="rId23" Type="http://schemas.openxmlformats.org/officeDocument/2006/relationships/image" Target="../media/image500.png"/><Relationship Id="rId28" Type="http://schemas.openxmlformats.org/officeDocument/2006/relationships/customXml" Target="../ink/ink175.xml"/><Relationship Id="rId36" Type="http://schemas.openxmlformats.org/officeDocument/2006/relationships/customXml" Target="../ink/ink179.xml"/><Relationship Id="rId10" Type="http://schemas.openxmlformats.org/officeDocument/2006/relationships/customXml" Target="../ink/ink166.xml"/><Relationship Id="rId19" Type="http://schemas.openxmlformats.org/officeDocument/2006/relationships/image" Target="../media/image480.png"/><Relationship Id="rId31" Type="http://schemas.openxmlformats.org/officeDocument/2006/relationships/image" Target="../media/image540.png"/><Relationship Id="rId44" Type="http://schemas.openxmlformats.org/officeDocument/2006/relationships/customXml" Target="../ink/ink183.xml"/><Relationship Id="rId4" Type="http://schemas.openxmlformats.org/officeDocument/2006/relationships/customXml" Target="../ink/ink163.xml"/><Relationship Id="rId9" Type="http://schemas.openxmlformats.org/officeDocument/2006/relationships/image" Target="../media/image430.png"/><Relationship Id="rId14" Type="http://schemas.openxmlformats.org/officeDocument/2006/relationships/customXml" Target="../ink/ink168.xml"/><Relationship Id="rId22" Type="http://schemas.openxmlformats.org/officeDocument/2006/relationships/customXml" Target="../ink/ink172.xml"/><Relationship Id="rId27" Type="http://schemas.openxmlformats.org/officeDocument/2006/relationships/image" Target="../media/image520.png"/><Relationship Id="rId30" Type="http://schemas.openxmlformats.org/officeDocument/2006/relationships/customXml" Target="../ink/ink176.xml"/><Relationship Id="rId35" Type="http://schemas.openxmlformats.org/officeDocument/2006/relationships/image" Target="../media/image560.png"/><Relationship Id="rId43" Type="http://schemas.openxmlformats.org/officeDocument/2006/relationships/image" Target="../media/image600.png"/><Relationship Id="rId8" Type="http://schemas.openxmlformats.org/officeDocument/2006/relationships/customXml" Target="../ink/ink165.xml"/><Relationship Id="rId3" Type="http://schemas.openxmlformats.org/officeDocument/2006/relationships/image" Target="../media/image400.png"/><Relationship Id="rId12" Type="http://schemas.openxmlformats.org/officeDocument/2006/relationships/customXml" Target="../ink/ink167.xml"/><Relationship Id="rId17" Type="http://schemas.openxmlformats.org/officeDocument/2006/relationships/image" Target="../media/image470.png"/><Relationship Id="rId25" Type="http://schemas.openxmlformats.org/officeDocument/2006/relationships/image" Target="../media/image511.png"/><Relationship Id="rId33" Type="http://schemas.openxmlformats.org/officeDocument/2006/relationships/image" Target="../media/image550.png"/><Relationship Id="rId38" Type="http://schemas.openxmlformats.org/officeDocument/2006/relationships/customXml" Target="../ink/ink180.xml"/><Relationship Id="rId20" Type="http://schemas.openxmlformats.org/officeDocument/2006/relationships/customXml" Target="../ink/ink171.xml"/><Relationship Id="rId41" Type="http://schemas.openxmlformats.org/officeDocument/2006/relationships/image" Target="../media/image59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9.xml"/><Relationship Id="rId18" Type="http://schemas.openxmlformats.org/officeDocument/2006/relationships/image" Target="../media/image711.png"/><Relationship Id="rId26" Type="http://schemas.openxmlformats.org/officeDocument/2006/relationships/image" Target="../media/image750.png"/><Relationship Id="rId39" Type="http://schemas.openxmlformats.org/officeDocument/2006/relationships/customXml" Target="../ink/ink202.xml"/><Relationship Id="rId21" Type="http://schemas.openxmlformats.org/officeDocument/2006/relationships/customXml" Target="../ink/ink193.xml"/><Relationship Id="rId34" Type="http://schemas.openxmlformats.org/officeDocument/2006/relationships/image" Target="../media/image790.png"/><Relationship Id="rId42" Type="http://schemas.openxmlformats.org/officeDocument/2006/relationships/image" Target="../media/image830.png"/><Relationship Id="rId47" Type="http://schemas.openxmlformats.org/officeDocument/2006/relationships/customXml" Target="../ink/ink206.xml"/><Relationship Id="rId50" Type="http://schemas.openxmlformats.org/officeDocument/2006/relationships/image" Target="../media/image870.png"/><Relationship Id="rId7" Type="http://schemas.openxmlformats.org/officeDocument/2006/relationships/customXml" Target="../ink/ink186.xml"/><Relationship Id="rId2" Type="http://schemas.openxmlformats.org/officeDocument/2006/relationships/image" Target="../media/image124.png"/><Relationship Id="rId16" Type="http://schemas.openxmlformats.org/officeDocument/2006/relationships/image" Target="../media/image700.png"/><Relationship Id="rId29" Type="http://schemas.openxmlformats.org/officeDocument/2006/relationships/customXml" Target="../ink/ink197.xml"/><Relationship Id="rId11" Type="http://schemas.openxmlformats.org/officeDocument/2006/relationships/customXml" Target="../ink/ink188.xml"/><Relationship Id="rId24" Type="http://schemas.openxmlformats.org/officeDocument/2006/relationships/image" Target="../media/image740.png"/><Relationship Id="rId32" Type="http://schemas.openxmlformats.org/officeDocument/2006/relationships/image" Target="../media/image780.png"/><Relationship Id="rId37" Type="http://schemas.openxmlformats.org/officeDocument/2006/relationships/customXml" Target="../ink/ink201.xml"/><Relationship Id="rId40" Type="http://schemas.openxmlformats.org/officeDocument/2006/relationships/image" Target="../media/image820.png"/><Relationship Id="rId45" Type="http://schemas.openxmlformats.org/officeDocument/2006/relationships/customXml" Target="../ink/ink205.xml"/><Relationship Id="rId5" Type="http://schemas.openxmlformats.org/officeDocument/2006/relationships/customXml" Target="../ink/ink185.xml"/><Relationship Id="rId15" Type="http://schemas.openxmlformats.org/officeDocument/2006/relationships/customXml" Target="../ink/ink190.xml"/><Relationship Id="rId23" Type="http://schemas.openxmlformats.org/officeDocument/2006/relationships/customXml" Target="../ink/ink194.xml"/><Relationship Id="rId28" Type="http://schemas.openxmlformats.org/officeDocument/2006/relationships/image" Target="../media/image760.png"/><Relationship Id="rId36" Type="http://schemas.openxmlformats.org/officeDocument/2006/relationships/image" Target="../media/image800.png"/><Relationship Id="rId49" Type="http://schemas.openxmlformats.org/officeDocument/2006/relationships/customXml" Target="../ink/ink207.xml"/><Relationship Id="rId10" Type="http://schemas.openxmlformats.org/officeDocument/2006/relationships/image" Target="../media/image670.png"/><Relationship Id="rId19" Type="http://schemas.openxmlformats.org/officeDocument/2006/relationships/customXml" Target="../ink/ink192.xml"/><Relationship Id="rId31" Type="http://schemas.openxmlformats.org/officeDocument/2006/relationships/customXml" Target="../ink/ink198.xml"/><Relationship Id="rId44" Type="http://schemas.openxmlformats.org/officeDocument/2006/relationships/image" Target="../media/image840.png"/><Relationship Id="rId4" Type="http://schemas.openxmlformats.org/officeDocument/2006/relationships/image" Target="../media/image640.png"/><Relationship Id="rId9" Type="http://schemas.openxmlformats.org/officeDocument/2006/relationships/customXml" Target="../ink/ink187.xml"/><Relationship Id="rId14" Type="http://schemas.openxmlformats.org/officeDocument/2006/relationships/image" Target="../media/image690.png"/><Relationship Id="rId22" Type="http://schemas.openxmlformats.org/officeDocument/2006/relationships/image" Target="../media/image730.png"/><Relationship Id="rId27" Type="http://schemas.openxmlformats.org/officeDocument/2006/relationships/customXml" Target="../ink/ink196.xml"/><Relationship Id="rId30" Type="http://schemas.openxmlformats.org/officeDocument/2006/relationships/image" Target="../media/image770.png"/><Relationship Id="rId35" Type="http://schemas.openxmlformats.org/officeDocument/2006/relationships/customXml" Target="../ink/ink200.xml"/><Relationship Id="rId43" Type="http://schemas.openxmlformats.org/officeDocument/2006/relationships/customXml" Target="../ink/ink204.xml"/><Relationship Id="rId48" Type="http://schemas.openxmlformats.org/officeDocument/2006/relationships/image" Target="../media/image860.png"/><Relationship Id="rId8" Type="http://schemas.openxmlformats.org/officeDocument/2006/relationships/image" Target="../media/image660.png"/><Relationship Id="rId3" Type="http://schemas.openxmlformats.org/officeDocument/2006/relationships/customXml" Target="../ink/ink184.xml"/><Relationship Id="rId12" Type="http://schemas.openxmlformats.org/officeDocument/2006/relationships/image" Target="../media/image680.png"/><Relationship Id="rId17" Type="http://schemas.openxmlformats.org/officeDocument/2006/relationships/customXml" Target="../ink/ink191.xml"/><Relationship Id="rId25" Type="http://schemas.openxmlformats.org/officeDocument/2006/relationships/customXml" Target="../ink/ink195.xml"/><Relationship Id="rId33" Type="http://schemas.openxmlformats.org/officeDocument/2006/relationships/customXml" Target="../ink/ink199.xml"/><Relationship Id="rId38" Type="http://schemas.openxmlformats.org/officeDocument/2006/relationships/image" Target="../media/image811.png"/><Relationship Id="rId46" Type="http://schemas.openxmlformats.org/officeDocument/2006/relationships/image" Target="../media/image850.png"/><Relationship Id="rId20" Type="http://schemas.openxmlformats.org/officeDocument/2006/relationships/image" Target="../media/image720.png"/><Relationship Id="rId41" Type="http://schemas.openxmlformats.org/officeDocument/2006/relationships/customXml" Target="../ink/ink2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3.xml"/><Relationship Id="rId18" Type="http://schemas.openxmlformats.org/officeDocument/2006/relationships/image" Target="../media/image960.png"/><Relationship Id="rId26" Type="http://schemas.openxmlformats.org/officeDocument/2006/relationships/image" Target="../media/image1000.png"/><Relationship Id="rId39" Type="http://schemas.openxmlformats.org/officeDocument/2006/relationships/customXml" Target="../ink/ink226.xml"/><Relationship Id="rId21" Type="http://schemas.openxmlformats.org/officeDocument/2006/relationships/customXml" Target="../ink/ink217.xml"/><Relationship Id="rId34" Type="http://schemas.openxmlformats.org/officeDocument/2006/relationships/image" Target="../media/image1040.png"/><Relationship Id="rId42" Type="http://schemas.openxmlformats.org/officeDocument/2006/relationships/image" Target="../media/image1080.png"/><Relationship Id="rId47" Type="http://schemas.openxmlformats.org/officeDocument/2006/relationships/customXml" Target="../ink/ink230.xml"/><Relationship Id="rId50" Type="http://schemas.openxmlformats.org/officeDocument/2006/relationships/image" Target="../media/image1120.png"/><Relationship Id="rId55" Type="http://schemas.openxmlformats.org/officeDocument/2006/relationships/customXml" Target="../ink/ink234.xml"/><Relationship Id="rId7" Type="http://schemas.openxmlformats.org/officeDocument/2006/relationships/customXml" Target="../ink/ink210.xml"/><Relationship Id="rId2" Type="http://schemas.openxmlformats.org/officeDocument/2006/relationships/image" Target="../media/image125.png"/><Relationship Id="rId16" Type="http://schemas.openxmlformats.org/officeDocument/2006/relationships/image" Target="../media/image950.png"/><Relationship Id="rId29" Type="http://schemas.openxmlformats.org/officeDocument/2006/relationships/customXml" Target="../ink/ink221.xml"/><Relationship Id="rId11" Type="http://schemas.openxmlformats.org/officeDocument/2006/relationships/customXml" Target="../ink/ink212.xml"/><Relationship Id="rId24" Type="http://schemas.openxmlformats.org/officeDocument/2006/relationships/image" Target="../media/image990.png"/><Relationship Id="rId32" Type="http://schemas.openxmlformats.org/officeDocument/2006/relationships/image" Target="../media/image1030.png"/><Relationship Id="rId37" Type="http://schemas.openxmlformats.org/officeDocument/2006/relationships/customXml" Target="../ink/ink225.xml"/><Relationship Id="rId40" Type="http://schemas.openxmlformats.org/officeDocument/2006/relationships/image" Target="../media/image1070.png"/><Relationship Id="rId45" Type="http://schemas.openxmlformats.org/officeDocument/2006/relationships/customXml" Target="../ink/ink229.xml"/><Relationship Id="rId53" Type="http://schemas.openxmlformats.org/officeDocument/2006/relationships/customXml" Target="../ink/ink233.xml"/><Relationship Id="rId5" Type="http://schemas.openxmlformats.org/officeDocument/2006/relationships/customXml" Target="../ink/ink209.xml"/><Relationship Id="rId10" Type="http://schemas.openxmlformats.org/officeDocument/2006/relationships/image" Target="../media/image920.png"/><Relationship Id="rId19" Type="http://schemas.openxmlformats.org/officeDocument/2006/relationships/customXml" Target="../ink/ink216.xml"/><Relationship Id="rId31" Type="http://schemas.openxmlformats.org/officeDocument/2006/relationships/customXml" Target="../ink/ink222.xml"/><Relationship Id="rId44" Type="http://schemas.openxmlformats.org/officeDocument/2006/relationships/image" Target="../media/image1090.png"/><Relationship Id="rId52" Type="http://schemas.openxmlformats.org/officeDocument/2006/relationships/image" Target="../media/image1130.png"/><Relationship Id="rId4" Type="http://schemas.openxmlformats.org/officeDocument/2006/relationships/image" Target="../media/image890.png"/><Relationship Id="rId9" Type="http://schemas.openxmlformats.org/officeDocument/2006/relationships/customXml" Target="../ink/ink211.xml"/><Relationship Id="rId14" Type="http://schemas.openxmlformats.org/officeDocument/2006/relationships/image" Target="../media/image940.png"/><Relationship Id="rId22" Type="http://schemas.openxmlformats.org/officeDocument/2006/relationships/image" Target="../media/image980.png"/><Relationship Id="rId27" Type="http://schemas.openxmlformats.org/officeDocument/2006/relationships/customXml" Target="../ink/ink220.xml"/><Relationship Id="rId30" Type="http://schemas.openxmlformats.org/officeDocument/2006/relationships/image" Target="../media/image1020.png"/><Relationship Id="rId35" Type="http://schemas.openxmlformats.org/officeDocument/2006/relationships/customXml" Target="../ink/ink224.xml"/><Relationship Id="rId43" Type="http://schemas.openxmlformats.org/officeDocument/2006/relationships/customXml" Target="../ink/ink228.xml"/><Relationship Id="rId48" Type="http://schemas.openxmlformats.org/officeDocument/2006/relationships/image" Target="../media/image1111.png"/><Relationship Id="rId56" Type="http://schemas.openxmlformats.org/officeDocument/2006/relationships/image" Target="../media/image1150.png"/><Relationship Id="rId8" Type="http://schemas.openxmlformats.org/officeDocument/2006/relationships/image" Target="../media/image911.png"/><Relationship Id="rId51" Type="http://schemas.openxmlformats.org/officeDocument/2006/relationships/customXml" Target="../ink/ink232.xml"/><Relationship Id="rId3" Type="http://schemas.openxmlformats.org/officeDocument/2006/relationships/customXml" Target="../ink/ink208.xml"/><Relationship Id="rId12" Type="http://schemas.openxmlformats.org/officeDocument/2006/relationships/image" Target="../media/image930.png"/><Relationship Id="rId17" Type="http://schemas.openxmlformats.org/officeDocument/2006/relationships/customXml" Target="../ink/ink215.xml"/><Relationship Id="rId25" Type="http://schemas.openxmlformats.org/officeDocument/2006/relationships/customXml" Target="../ink/ink219.xml"/><Relationship Id="rId33" Type="http://schemas.openxmlformats.org/officeDocument/2006/relationships/customXml" Target="../ink/ink223.xml"/><Relationship Id="rId38" Type="http://schemas.openxmlformats.org/officeDocument/2006/relationships/image" Target="../media/image1060.png"/><Relationship Id="rId46" Type="http://schemas.openxmlformats.org/officeDocument/2006/relationships/image" Target="../media/image1101.png"/><Relationship Id="rId20" Type="http://schemas.openxmlformats.org/officeDocument/2006/relationships/image" Target="../media/image970.png"/><Relationship Id="rId41" Type="http://schemas.openxmlformats.org/officeDocument/2006/relationships/customXml" Target="../ink/ink227.xml"/><Relationship Id="rId54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5" Type="http://schemas.openxmlformats.org/officeDocument/2006/relationships/customXml" Target="../ink/ink214.xml"/><Relationship Id="rId23" Type="http://schemas.openxmlformats.org/officeDocument/2006/relationships/customXml" Target="../ink/ink218.xml"/><Relationship Id="rId28" Type="http://schemas.openxmlformats.org/officeDocument/2006/relationships/image" Target="../media/image1011.png"/><Relationship Id="rId36" Type="http://schemas.openxmlformats.org/officeDocument/2006/relationships/image" Target="../media/image1050.png"/><Relationship Id="rId49" Type="http://schemas.openxmlformats.org/officeDocument/2006/relationships/customXml" Target="../ink/ink2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customXml" Target="../ink/ink23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0.png"/><Relationship Id="rId18" Type="http://schemas.openxmlformats.org/officeDocument/2006/relationships/customXml" Target="../ink/ink243.xml"/><Relationship Id="rId26" Type="http://schemas.openxmlformats.org/officeDocument/2006/relationships/customXml" Target="../ink/ink247.xml"/><Relationship Id="rId39" Type="http://schemas.openxmlformats.org/officeDocument/2006/relationships/image" Target="../media/image143.png"/><Relationship Id="rId21" Type="http://schemas.openxmlformats.org/officeDocument/2006/relationships/image" Target="../media/image1340.png"/><Relationship Id="rId34" Type="http://schemas.openxmlformats.org/officeDocument/2006/relationships/customXml" Target="../ink/ink251.xml"/><Relationship Id="rId42" Type="http://schemas.openxmlformats.org/officeDocument/2006/relationships/customXml" Target="../ink/ink255.xml"/><Relationship Id="rId47" Type="http://schemas.openxmlformats.org/officeDocument/2006/relationships/image" Target="../media/image147.png"/><Relationship Id="rId50" Type="http://schemas.openxmlformats.org/officeDocument/2006/relationships/customXml" Target="../ink/ink259.xml"/><Relationship Id="rId7" Type="http://schemas.openxmlformats.org/officeDocument/2006/relationships/image" Target="../media/image1270.png"/><Relationship Id="rId2" Type="http://schemas.openxmlformats.org/officeDocument/2006/relationships/image" Target="../media/image134.png"/><Relationship Id="rId16" Type="http://schemas.openxmlformats.org/officeDocument/2006/relationships/customXml" Target="../ink/ink242.xml"/><Relationship Id="rId29" Type="http://schemas.openxmlformats.org/officeDocument/2006/relationships/image" Target="../media/image138.png"/><Relationship Id="rId11" Type="http://schemas.openxmlformats.org/officeDocument/2006/relationships/image" Target="../media/image1290.png"/><Relationship Id="rId24" Type="http://schemas.openxmlformats.org/officeDocument/2006/relationships/customXml" Target="../ink/ink246.xml"/><Relationship Id="rId32" Type="http://schemas.openxmlformats.org/officeDocument/2006/relationships/customXml" Target="../ink/ink250.xml"/><Relationship Id="rId37" Type="http://schemas.openxmlformats.org/officeDocument/2006/relationships/image" Target="../media/image142.png"/><Relationship Id="rId40" Type="http://schemas.openxmlformats.org/officeDocument/2006/relationships/customXml" Target="../ink/ink254.xml"/><Relationship Id="rId45" Type="http://schemas.openxmlformats.org/officeDocument/2006/relationships/image" Target="../media/image146.png"/><Relationship Id="rId53" Type="http://schemas.openxmlformats.org/officeDocument/2006/relationships/image" Target="../media/image150.png"/><Relationship Id="rId5" Type="http://schemas.openxmlformats.org/officeDocument/2006/relationships/image" Target="../media/image1260.png"/><Relationship Id="rId10" Type="http://schemas.openxmlformats.org/officeDocument/2006/relationships/customXml" Target="../ink/ink239.xml"/><Relationship Id="rId19" Type="http://schemas.openxmlformats.org/officeDocument/2006/relationships/image" Target="../media/image1330.png"/><Relationship Id="rId31" Type="http://schemas.openxmlformats.org/officeDocument/2006/relationships/image" Target="../media/image139.png"/><Relationship Id="rId44" Type="http://schemas.openxmlformats.org/officeDocument/2006/relationships/customXml" Target="../ink/ink256.xml"/><Relationship Id="rId52" Type="http://schemas.openxmlformats.org/officeDocument/2006/relationships/customXml" Target="../ink/ink260.xml"/><Relationship Id="rId4" Type="http://schemas.openxmlformats.org/officeDocument/2006/relationships/customXml" Target="../ink/ink236.xml"/><Relationship Id="rId9" Type="http://schemas.openxmlformats.org/officeDocument/2006/relationships/image" Target="../media/image1280.png"/><Relationship Id="rId14" Type="http://schemas.openxmlformats.org/officeDocument/2006/relationships/customXml" Target="../ink/ink241.xml"/><Relationship Id="rId22" Type="http://schemas.openxmlformats.org/officeDocument/2006/relationships/customXml" Target="../ink/ink245.xml"/><Relationship Id="rId27" Type="http://schemas.openxmlformats.org/officeDocument/2006/relationships/image" Target="../media/image137.png"/><Relationship Id="rId30" Type="http://schemas.openxmlformats.org/officeDocument/2006/relationships/customXml" Target="../ink/ink249.xml"/><Relationship Id="rId35" Type="http://schemas.openxmlformats.org/officeDocument/2006/relationships/image" Target="../media/image141.png"/><Relationship Id="rId43" Type="http://schemas.openxmlformats.org/officeDocument/2006/relationships/image" Target="../media/image145.png"/><Relationship Id="rId48" Type="http://schemas.openxmlformats.org/officeDocument/2006/relationships/customXml" Target="../ink/ink258.xml"/><Relationship Id="rId8" Type="http://schemas.openxmlformats.org/officeDocument/2006/relationships/customXml" Target="../ink/ink238.xml"/><Relationship Id="rId51" Type="http://schemas.openxmlformats.org/officeDocument/2006/relationships/image" Target="../media/image149.png"/><Relationship Id="rId3" Type="http://schemas.openxmlformats.org/officeDocument/2006/relationships/image" Target="../media/image123.png"/><Relationship Id="rId12" Type="http://schemas.openxmlformats.org/officeDocument/2006/relationships/customXml" Target="../ink/ink240.xml"/><Relationship Id="rId17" Type="http://schemas.openxmlformats.org/officeDocument/2006/relationships/image" Target="../media/image1320.png"/><Relationship Id="rId25" Type="http://schemas.openxmlformats.org/officeDocument/2006/relationships/image" Target="../media/image136.png"/><Relationship Id="rId33" Type="http://schemas.openxmlformats.org/officeDocument/2006/relationships/image" Target="../media/image140.png"/><Relationship Id="rId38" Type="http://schemas.openxmlformats.org/officeDocument/2006/relationships/customXml" Target="../ink/ink253.xml"/><Relationship Id="rId46" Type="http://schemas.openxmlformats.org/officeDocument/2006/relationships/customXml" Target="../ink/ink257.xml"/><Relationship Id="rId20" Type="http://schemas.openxmlformats.org/officeDocument/2006/relationships/customXml" Target="../ink/ink244.xml"/><Relationship Id="rId41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7.xml"/><Relationship Id="rId15" Type="http://schemas.openxmlformats.org/officeDocument/2006/relationships/image" Target="../media/image1311.png"/><Relationship Id="rId23" Type="http://schemas.openxmlformats.org/officeDocument/2006/relationships/image" Target="../media/image135.png"/><Relationship Id="rId28" Type="http://schemas.openxmlformats.org/officeDocument/2006/relationships/customXml" Target="../ink/ink248.xml"/><Relationship Id="rId36" Type="http://schemas.openxmlformats.org/officeDocument/2006/relationships/customXml" Target="../ink/ink252.xml"/><Relationship Id="rId49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customXml" Target="../ink/ink266.xml"/><Relationship Id="rId18" Type="http://schemas.openxmlformats.org/officeDocument/2006/relationships/image" Target="../media/image161.png"/><Relationship Id="rId26" Type="http://schemas.openxmlformats.org/officeDocument/2006/relationships/image" Target="../media/image165.png"/><Relationship Id="rId3" Type="http://schemas.openxmlformats.org/officeDocument/2006/relationships/customXml" Target="../ink/ink261.xml"/><Relationship Id="rId21" Type="http://schemas.openxmlformats.org/officeDocument/2006/relationships/customXml" Target="../ink/ink270.xml"/><Relationship Id="rId7" Type="http://schemas.openxmlformats.org/officeDocument/2006/relationships/customXml" Target="../ink/ink263.xml"/><Relationship Id="rId12" Type="http://schemas.openxmlformats.org/officeDocument/2006/relationships/image" Target="../media/image158.png"/><Relationship Id="rId17" Type="http://schemas.openxmlformats.org/officeDocument/2006/relationships/customXml" Target="../ink/ink268.xml"/><Relationship Id="rId25" Type="http://schemas.openxmlformats.org/officeDocument/2006/relationships/customXml" Target="../ink/ink272.xml"/><Relationship Id="rId2" Type="http://schemas.openxmlformats.org/officeDocument/2006/relationships/image" Target="../media/image153.png"/><Relationship Id="rId16" Type="http://schemas.openxmlformats.org/officeDocument/2006/relationships/image" Target="../media/image160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customXml" Target="../ink/ink265.xml"/><Relationship Id="rId24" Type="http://schemas.openxmlformats.org/officeDocument/2006/relationships/image" Target="../media/image164.png"/><Relationship Id="rId5" Type="http://schemas.openxmlformats.org/officeDocument/2006/relationships/customXml" Target="../ink/ink262.xml"/><Relationship Id="rId15" Type="http://schemas.openxmlformats.org/officeDocument/2006/relationships/customXml" Target="../ink/ink267.xml"/><Relationship Id="rId23" Type="http://schemas.openxmlformats.org/officeDocument/2006/relationships/customXml" Target="../ink/ink271.xml"/><Relationship Id="rId10" Type="http://schemas.openxmlformats.org/officeDocument/2006/relationships/image" Target="../media/image157.png"/><Relationship Id="rId19" Type="http://schemas.openxmlformats.org/officeDocument/2006/relationships/customXml" Target="../ink/ink269.xml"/><Relationship Id="rId4" Type="http://schemas.openxmlformats.org/officeDocument/2006/relationships/image" Target="../media/image154.png"/><Relationship Id="rId9" Type="http://schemas.openxmlformats.org/officeDocument/2006/relationships/customXml" Target="../ink/ink264.xml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8.xml"/><Relationship Id="rId18" Type="http://schemas.openxmlformats.org/officeDocument/2006/relationships/image" Target="../media/image181.png"/><Relationship Id="rId26" Type="http://schemas.openxmlformats.org/officeDocument/2006/relationships/image" Target="../media/image185.png"/><Relationship Id="rId3" Type="http://schemas.openxmlformats.org/officeDocument/2006/relationships/customXml" Target="../ink/ink273.xml"/><Relationship Id="rId21" Type="http://schemas.openxmlformats.org/officeDocument/2006/relationships/customXml" Target="../ink/ink282.xml"/><Relationship Id="rId34" Type="http://schemas.openxmlformats.org/officeDocument/2006/relationships/image" Target="../media/image189.png"/><Relationship Id="rId7" Type="http://schemas.openxmlformats.org/officeDocument/2006/relationships/customXml" Target="../ink/ink275.xml"/><Relationship Id="rId12" Type="http://schemas.openxmlformats.org/officeDocument/2006/relationships/image" Target="../media/image178.png"/><Relationship Id="rId17" Type="http://schemas.openxmlformats.org/officeDocument/2006/relationships/customXml" Target="../ink/ink280.xml"/><Relationship Id="rId25" Type="http://schemas.openxmlformats.org/officeDocument/2006/relationships/customXml" Target="../ink/ink284.xml"/><Relationship Id="rId33" Type="http://schemas.openxmlformats.org/officeDocument/2006/relationships/customXml" Target="../ink/ink288.xml"/><Relationship Id="rId2" Type="http://schemas.openxmlformats.org/officeDocument/2006/relationships/image" Target="../media/image169.png"/><Relationship Id="rId16" Type="http://schemas.openxmlformats.org/officeDocument/2006/relationships/image" Target="../media/image180.png"/><Relationship Id="rId20" Type="http://schemas.openxmlformats.org/officeDocument/2006/relationships/image" Target="../media/image182.png"/><Relationship Id="rId29" Type="http://schemas.openxmlformats.org/officeDocument/2006/relationships/customXml" Target="../ink/ink2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customXml" Target="../ink/ink277.xml"/><Relationship Id="rId24" Type="http://schemas.openxmlformats.org/officeDocument/2006/relationships/image" Target="../media/image184.png"/><Relationship Id="rId32" Type="http://schemas.openxmlformats.org/officeDocument/2006/relationships/image" Target="../media/image188.png"/><Relationship Id="rId5" Type="http://schemas.openxmlformats.org/officeDocument/2006/relationships/customXml" Target="../ink/ink274.xml"/><Relationship Id="rId15" Type="http://schemas.openxmlformats.org/officeDocument/2006/relationships/customXml" Target="../ink/ink279.xml"/><Relationship Id="rId23" Type="http://schemas.openxmlformats.org/officeDocument/2006/relationships/customXml" Target="../ink/ink283.xml"/><Relationship Id="rId28" Type="http://schemas.openxmlformats.org/officeDocument/2006/relationships/image" Target="../media/image186.png"/><Relationship Id="rId10" Type="http://schemas.openxmlformats.org/officeDocument/2006/relationships/image" Target="../media/image177.png"/><Relationship Id="rId19" Type="http://schemas.openxmlformats.org/officeDocument/2006/relationships/customXml" Target="../ink/ink281.xml"/><Relationship Id="rId31" Type="http://schemas.openxmlformats.org/officeDocument/2006/relationships/customXml" Target="../ink/ink287.xml"/><Relationship Id="rId4" Type="http://schemas.openxmlformats.org/officeDocument/2006/relationships/image" Target="../media/image174.png"/><Relationship Id="rId9" Type="http://schemas.openxmlformats.org/officeDocument/2006/relationships/customXml" Target="../ink/ink276.xml"/><Relationship Id="rId14" Type="http://schemas.openxmlformats.org/officeDocument/2006/relationships/image" Target="../media/image179.png"/><Relationship Id="rId22" Type="http://schemas.openxmlformats.org/officeDocument/2006/relationships/image" Target="../media/image183.png"/><Relationship Id="rId27" Type="http://schemas.openxmlformats.org/officeDocument/2006/relationships/customXml" Target="../ink/ink285.xml"/><Relationship Id="rId30" Type="http://schemas.openxmlformats.org/officeDocument/2006/relationships/image" Target="../media/image187.png"/><Relationship Id="rId8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customXml" Target="../ink/ink294.xml"/><Relationship Id="rId18" Type="http://schemas.openxmlformats.org/officeDocument/2006/relationships/image" Target="../media/image200.png"/><Relationship Id="rId3" Type="http://schemas.openxmlformats.org/officeDocument/2006/relationships/customXml" Target="../ink/ink289.xml"/><Relationship Id="rId21" Type="http://schemas.openxmlformats.org/officeDocument/2006/relationships/customXml" Target="../ink/ink298.xml"/><Relationship Id="rId7" Type="http://schemas.openxmlformats.org/officeDocument/2006/relationships/customXml" Target="../ink/ink291.xml"/><Relationship Id="rId12" Type="http://schemas.openxmlformats.org/officeDocument/2006/relationships/image" Target="../media/image197.png"/><Relationship Id="rId17" Type="http://schemas.openxmlformats.org/officeDocument/2006/relationships/customXml" Target="../ink/ink296.xml"/><Relationship Id="rId2" Type="http://schemas.openxmlformats.org/officeDocument/2006/relationships/image" Target="../media/image123.png"/><Relationship Id="rId16" Type="http://schemas.openxmlformats.org/officeDocument/2006/relationships/image" Target="../media/image199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customXml" Target="../ink/ink293.xml"/><Relationship Id="rId24" Type="http://schemas.openxmlformats.org/officeDocument/2006/relationships/image" Target="../media/image203.png"/><Relationship Id="rId5" Type="http://schemas.openxmlformats.org/officeDocument/2006/relationships/customXml" Target="../ink/ink290.xml"/><Relationship Id="rId15" Type="http://schemas.openxmlformats.org/officeDocument/2006/relationships/customXml" Target="../ink/ink295.xml"/><Relationship Id="rId23" Type="http://schemas.openxmlformats.org/officeDocument/2006/relationships/customXml" Target="../ink/ink299.xml"/><Relationship Id="rId10" Type="http://schemas.openxmlformats.org/officeDocument/2006/relationships/image" Target="../media/image196.png"/><Relationship Id="rId19" Type="http://schemas.openxmlformats.org/officeDocument/2006/relationships/customXml" Target="../ink/ink297.xml"/><Relationship Id="rId4" Type="http://schemas.openxmlformats.org/officeDocument/2006/relationships/image" Target="../media/image193.png"/><Relationship Id="rId9" Type="http://schemas.openxmlformats.org/officeDocument/2006/relationships/customXml" Target="../ink/ink292.xml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5.xml"/><Relationship Id="rId18" Type="http://schemas.openxmlformats.org/officeDocument/2006/relationships/image" Target="../media/image211.png"/><Relationship Id="rId26" Type="http://schemas.openxmlformats.org/officeDocument/2006/relationships/image" Target="../media/image215.png"/><Relationship Id="rId39" Type="http://schemas.openxmlformats.org/officeDocument/2006/relationships/customXml" Target="../ink/ink318.xml"/><Relationship Id="rId21" Type="http://schemas.openxmlformats.org/officeDocument/2006/relationships/customXml" Target="../ink/ink309.xml"/><Relationship Id="rId34" Type="http://schemas.openxmlformats.org/officeDocument/2006/relationships/image" Target="../media/image219.png"/><Relationship Id="rId42" Type="http://schemas.openxmlformats.org/officeDocument/2006/relationships/image" Target="../media/image223.png"/><Relationship Id="rId47" Type="http://schemas.openxmlformats.org/officeDocument/2006/relationships/customXml" Target="../ink/ink322.xml"/><Relationship Id="rId50" Type="http://schemas.openxmlformats.org/officeDocument/2006/relationships/image" Target="../media/image227.png"/><Relationship Id="rId7" Type="http://schemas.openxmlformats.org/officeDocument/2006/relationships/customXml" Target="../ink/ink302.xml"/><Relationship Id="rId2" Type="http://schemas.openxmlformats.org/officeDocument/2006/relationships/image" Target="../media/image124.png"/><Relationship Id="rId16" Type="http://schemas.openxmlformats.org/officeDocument/2006/relationships/image" Target="../media/image210.png"/><Relationship Id="rId29" Type="http://schemas.openxmlformats.org/officeDocument/2006/relationships/customXml" Target="../ink/ink313.xml"/><Relationship Id="rId11" Type="http://schemas.openxmlformats.org/officeDocument/2006/relationships/customXml" Target="../ink/ink304.xml"/><Relationship Id="rId24" Type="http://schemas.openxmlformats.org/officeDocument/2006/relationships/image" Target="../media/image214.png"/><Relationship Id="rId32" Type="http://schemas.openxmlformats.org/officeDocument/2006/relationships/image" Target="../media/image218.png"/><Relationship Id="rId37" Type="http://schemas.openxmlformats.org/officeDocument/2006/relationships/customXml" Target="../ink/ink317.xml"/><Relationship Id="rId40" Type="http://schemas.openxmlformats.org/officeDocument/2006/relationships/image" Target="../media/image222.png"/><Relationship Id="rId45" Type="http://schemas.openxmlformats.org/officeDocument/2006/relationships/customXml" Target="../ink/ink321.xml"/><Relationship Id="rId53" Type="http://schemas.openxmlformats.org/officeDocument/2006/relationships/customXml" Target="../ink/ink325.xml"/><Relationship Id="rId5" Type="http://schemas.openxmlformats.org/officeDocument/2006/relationships/customXml" Target="../ink/ink301.xml"/><Relationship Id="rId10" Type="http://schemas.openxmlformats.org/officeDocument/2006/relationships/image" Target="../media/image207.png"/><Relationship Id="rId19" Type="http://schemas.openxmlformats.org/officeDocument/2006/relationships/customXml" Target="../ink/ink308.xml"/><Relationship Id="rId31" Type="http://schemas.openxmlformats.org/officeDocument/2006/relationships/customXml" Target="../ink/ink314.xml"/><Relationship Id="rId44" Type="http://schemas.openxmlformats.org/officeDocument/2006/relationships/image" Target="../media/image224.png"/><Relationship Id="rId52" Type="http://schemas.openxmlformats.org/officeDocument/2006/relationships/image" Target="../media/image228.png"/><Relationship Id="rId4" Type="http://schemas.openxmlformats.org/officeDocument/2006/relationships/image" Target="../media/image204.png"/><Relationship Id="rId9" Type="http://schemas.openxmlformats.org/officeDocument/2006/relationships/customXml" Target="../ink/ink303.xml"/><Relationship Id="rId14" Type="http://schemas.openxmlformats.org/officeDocument/2006/relationships/image" Target="../media/image209.png"/><Relationship Id="rId22" Type="http://schemas.openxmlformats.org/officeDocument/2006/relationships/image" Target="../media/image213.png"/><Relationship Id="rId27" Type="http://schemas.openxmlformats.org/officeDocument/2006/relationships/customXml" Target="../ink/ink312.xml"/><Relationship Id="rId30" Type="http://schemas.openxmlformats.org/officeDocument/2006/relationships/image" Target="../media/image217.png"/><Relationship Id="rId35" Type="http://schemas.openxmlformats.org/officeDocument/2006/relationships/customXml" Target="../ink/ink316.xml"/><Relationship Id="rId43" Type="http://schemas.openxmlformats.org/officeDocument/2006/relationships/customXml" Target="../ink/ink320.xml"/><Relationship Id="rId48" Type="http://schemas.openxmlformats.org/officeDocument/2006/relationships/image" Target="../media/image226.png"/><Relationship Id="rId8" Type="http://schemas.openxmlformats.org/officeDocument/2006/relationships/image" Target="../media/image206.png"/><Relationship Id="rId51" Type="http://schemas.openxmlformats.org/officeDocument/2006/relationships/customXml" Target="../ink/ink324.xml"/><Relationship Id="rId3" Type="http://schemas.openxmlformats.org/officeDocument/2006/relationships/customXml" Target="../ink/ink300.xml"/><Relationship Id="rId12" Type="http://schemas.openxmlformats.org/officeDocument/2006/relationships/image" Target="../media/image208.png"/><Relationship Id="rId17" Type="http://schemas.openxmlformats.org/officeDocument/2006/relationships/customXml" Target="../ink/ink307.xml"/><Relationship Id="rId25" Type="http://schemas.openxmlformats.org/officeDocument/2006/relationships/customXml" Target="../ink/ink311.xml"/><Relationship Id="rId33" Type="http://schemas.openxmlformats.org/officeDocument/2006/relationships/customXml" Target="../ink/ink315.xml"/><Relationship Id="rId38" Type="http://schemas.openxmlformats.org/officeDocument/2006/relationships/image" Target="../media/image221.png"/><Relationship Id="rId46" Type="http://schemas.openxmlformats.org/officeDocument/2006/relationships/image" Target="../media/image225.png"/><Relationship Id="rId20" Type="http://schemas.openxmlformats.org/officeDocument/2006/relationships/image" Target="../media/image212.png"/><Relationship Id="rId41" Type="http://schemas.openxmlformats.org/officeDocument/2006/relationships/customXml" Target="../ink/ink319.xml"/><Relationship Id="rId54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5" Type="http://schemas.openxmlformats.org/officeDocument/2006/relationships/customXml" Target="../ink/ink306.xml"/><Relationship Id="rId23" Type="http://schemas.openxmlformats.org/officeDocument/2006/relationships/customXml" Target="../ink/ink310.xml"/><Relationship Id="rId28" Type="http://schemas.openxmlformats.org/officeDocument/2006/relationships/image" Target="../media/image216.png"/><Relationship Id="rId36" Type="http://schemas.openxmlformats.org/officeDocument/2006/relationships/image" Target="../media/image220.png"/><Relationship Id="rId49" Type="http://schemas.openxmlformats.org/officeDocument/2006/relationships/customXml" Target="../ink/ink3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1.xml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customXml" Target="../ink/ink344.xml"/><Relationship Id="rId21" Type="http://schemas.openxmlformats.org/officeDocument/2006/relationships/customXml" Target="../ink/ink335.xml"/><Relationship Id="rId34" Type="http://schemas.openxmlformats.org/officeDocument/2006/relationships/image" Target="../media/image248.png"/><Relationship Id="rId42" Type="http://schemas.openxmlformats.org/officeDocument/2006/relationships/image" Target="../media/image252.png"/><Relationship Id="rId47" Type="http://schemas.openxmlformats.org/officeDocument/2006/relationships/customXml" Target="../ink/ink348.xml"/><Relationship Id="rId50" Type="http://schemas.openxmlformats.org/officeDocument/2006/relationships/image" Target="../media/image256.png"/><Relationship Id="rId55" Type="http://schemas.openxmlformats.org/officeDocument/2006/relationships/customXml" Target="../ink/ink352.xml"/><Relationship Id="rId7" Type="http://schemas.openxmlformats.org/officeDocument/2006/relationships/customXml" Target="../ink/ink328.xml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29" Type="http://schemas.openxmlformats.org/officeDocument/2006/relationships/customXml" Target="../ink/ink339.xml"/><Relationship Id="rId11" Type="http://schemas.openxmlformats.org/officeDocument/2006/relationships/customXml" Target="../ink/ink330.xml"/><Relationship Id="rId24" Type="http://schemas.openxmlformats.org/officeDocument/2006/relationships/image" Target="../media/image243.png"/><Relationship Id="rId32" Type="http://schemas.openxmlformats.org/officeDocument/2006/relationships/image" Target="../media/image247.png"/><Relationship Id="rId37" Type="http://schemas.openxmlformats.org/officeDocument/2006/relationships/customXml" Target="../ink/ink343.xml"/><Relationship Id="rId40" Type="http://schemas.openxmlformats.org/officeDocument/2006/relationships/image" Target="../media/image251.png"/><Relationship Id="rId45" Type="http://schemas.openxmlformats.org/officeDocument/2006/relationships/customXml" Target="../ink/ink347.xml"/><Relationship Id="rId53" Type="http://schemas.openxmlformats.org/officeDocument/2006/relationships/customXml" Target="../ink/ink351.xml"/><Relationship Id="rId58" Type="http://schemas.openxmlformats.org/officeDocument/2006/relationships/image" Target="../media/image260.png"/><Relationship Id="rId5" Type="http://schemas.openxmlformats.org/officeDocument/2006/relationships/customXml" Target="../ink/ink327.xml"/><Relationship Id="rId19" Type="http://schemas.openxmlformats.org/officeDocument/2006/relationships/customXml" Target="../ink/ink334.xml"/><Relationship Id="rId4" Type="http://schemas.openxmlformats.org/officeDocument/2006/relationships/image" Target="../media/image233.png"/><Relationship Id="rId9" Type="http://schemas.openxmlformats.org/officeDocument/2006/relationships/customXml" Target="../ink/ink329.xml"/><Relationship Id="rId14" Type="http://schemas.openxmlformats.org/officeDocument/2006/relationships/image" Target="../media/image238.png"/><Relationship Id="rId22" Type="http://schemas.openxmlformats.org/officeDocument/2006/relationships/image" Target="../media/image242.png"/><Relationship Id="rId27" Type="http://schemas.openxmlformats.org/officeDocument/2006/relationships/customXml" Target="../ink/ink338.xml"/><Relationship Id="rId30" Type="http://schemas.openxmlformats.org/officeDocument/2006/relationships/image" Target="../media/image246.png"/><Relationship Id="rId35" Type="http://schemas.openxmlformats.org/officeDocument/2006/relationships/customXml" Target="../ink/ink342.xml"/><Relationship Id="rId43" Type="http://schemas.openxmlformats.org/officeDocument/2006/relationships/customXml" Target="../ink/ink346.xml"/><Relationship Id="rId48" Type="http://schemas.openxmlformats.org/officeDocument/2006/relationships/image" Target="../media/image255.png"/><Relationship Id="rId56" Type="http://schemas.openxmlformats.org/officeDocument/2006/relationships/image" Target="../media/image259.png"/><Relationship Id="rId8" Type="http://schemas.openxmlformats.org/officeDocument/2006/relationships/image" Target="../media/image235.png"/><Relationship Id="rId51" Type="http://schemas.openxmlformats.org/officeDocument/2006/relationships/customXml" Target="../ink/ink350.xml"/><Relationship Id="rId3" Type="http://schemas.openxmlformats.org/officeDocument/2006/relationships/customXml" Target="../ink/ink326.xml"/><Relationship Id="rId12" Type="http://schemas.openxmlformats.org/officeDocument/2006/relationships/image" Target="../media/image237.png"/><Relationship Id="rId17" Type="http://schemas.openxmlformats.org/officeDocument/2006/relationships/customXml" Target="../ink/ink333.xml"/><Relationship Id="rId25" Type="http://schemas.openxmlformats.org/officeDocument/2006/relationships/customXml" Target="../ink/ink337.xml"/><Relationship Id="rId33" Type="http://schemas.openxmlformats.org/officeDocument/2006/relationships/customXml" Target="../ink/ink341.xml"/><Relationship Id="rId38" Type="http://schemas.openxmlformats.org/officeDocument/2006/relationships/image" Target="../media/image250.png"/><Relationship Id="rId46" Type="http://schemas.openxmlformats.org/officeDocument/2006/relationships/image" Target="../media/image254.png"/><Relationship Id="rId20" Type="http://schemas.openxmlformats.org/officeDocument/2006/relationships/image" Target="../media/image241.png"/><Relationship Id="rId41" Type="http://schemas.openxmlformats.org/officeDocument/2006/relationships/customXml" Target="../ink/ink345.xml"/><Relationship Id="rId54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5" Type="http://schemas.openxmlformats.org/officeDocument/2006/relationships/customXml" Target="../ink/ink332.xml"/><Relationship Id="rId23" Type="http://schemas.openxmlformats.org/officeDocument/2006/relationships/customXml" Target="../ink/ink336.xml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customXml" Target="../ink/ink349.xml"/><Relationship Id="rId57" Type="http://schemas.openxmlformats.org/officeDocument/2006/relationships/customXml" Target="../ink/ink353.xml"/><Relationship Id="rId10" Type="http://schemas.openxmlformats.org/officeDocument/2006/relationships/image" Target="../media/image236.png"/><Relationship Id="rId31" Type="http://schemas.openxmlformats.org/officeDocument/2006/relationships/customXml" Target="../ink/ink340.xml"/><Relationship Id="rId44" Type="http://schemas.openxmlformats.org/officeDocument/2006/relationships/image" Target="../media/image253.png"/><Relationship Id="rId52" Type="http://schemas.openxmlformats.org/officeDocument/2006/relationships/image" Target="../media/image2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2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7.xml"/><Relationship Id="rId13" Type="http://schemas.openxmlformats.org/officeDocument/2006/relationships/image" Target="../media/image269.png"/><Relationship Id="rId18" Type="http://schemas.openxmlformats.org/officeDocument/2006/relationships/customXml" Target="../ink/ink362.xml"/><Relationship Id="rId3" Type="http://schemas.openxmlformats.org/officeDocument/2006/relationships/image" Target="../media/image264.png"/><Relationship Id="rId21" Type="http://schemas.openxmlformats.org/officeDocument/2006/relationships/image" Target="../media/image273.png"/><Relationship Id="rId7" Type="http://schemas.openxmlformats.org/officeDocument/2006/relationships/image" Target="../media/image266.png"/><Relationship Id="rId12" Type="http://schemas.openxmlformats.org/officeDocument/2006/relationships/customXml" Target="../ink/ink359.xml"/><Relationship Id="rId17" Type="http://schemas.openxmlformats.org/officeDocument/2006/relationships/image" Target="../media/image271.png"/><Relationship Id="rId2" Type="http://schemas.openxmlformats.org/officeDocument/2006/relationships/customXml" Target="../ink/ink354.xml"/><Relationship Id="rId16" Type="http://schemas.openxmlformats.org/officeDocument/2006/relationships/customXml" Target="../ink/ink361.xml"/><Relationship Id="rId20" Type="http://schemas.openxmlformats.org/officeDocument/2006/relationships/customXml" Target="../ink/ink3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6.xml"/><Relationship Id="rId11" Type="http://schemas.openxmlformats.org/officeDocument/2006/relationships/image" Target="../media/image268.png"/><Relationship Id="rId5" Type="http://schemas.openxmlformats.org/officeDocument/2006/relationships/image" Target="../media/image265.png"/><Relationship Id="rId15" Type="http://schemas.openxmlformats.org/officeDocument/2006/relationships/image" Target="../media/image270.png"/><Relationship Id="rId23" Type="http://schemas.openxmlformats.org/officeDocument/2006/relationships/image" Target="../media/image274.png"/><Relationship Id="rId10" Type="http://schemas.openxmlformats.org/officeDocument/2006/relationships/customXml" Target="../ink/ink358.xml"/><Relationship Id="rId19" Type="http://schemas.openxmlformats.org/officeDocument/2006/relationships/image" Target="../media/image272.png"/><Relationship Id="rId4" Type="http://schemas.openxmlformats.org/officeDocument/2006/relationships/customXml" Target="../ink/ink355.xml"/><Relationship Id="rId9" Type="http://schemas.openxmlformats.org/officeDocument/2006/relationships/image" Target="../media/image267.png"/><Relationship Id="rId14" Type="http://schemas.openxmlformats.org/officeDocument/2006/relationships/customXml" Target="../ink/ink360.xml"/><Relationship Id="rId22" Type="http://schemas.openxmlformats.org/officeDocument/2006/relationships/customXml" Target="../ink/ink36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png"/><Relationship Id="rId21" Type="http://schemas.openxmlformats.org/officeDocument/2006/relationships/image" Target="../media/image1010.png"/><Relationship Id="rId42" Type="http://schemas.openxmlformats.org/officeDocument/2006/relationships/customXml" Target="../ink/ink69.xml"/><Relationship Id="rId63" Type="http://schemas.openxmlformats.org/officeDocument/2006/relationships/image" Target="../media/image311.png"/><Relationship Id="rId84" Type="http://schemas.openxmlformats.org/officeDocument/2006/relationships/customXml" Target="../ink/ink90.xml"/><Relationship Id="rId138" Type="http://schemas.openxmlformats.org/officeDocument/2006/relationships/customXml" Target="../ink/ink117.xml"/><Relationship Id="rId159" Type="http://schemas.openxmlformats.org/officeDocument/2006/relationships/image" Target="../media/image88.png"/><Relationship Id="rId170" Type="http://schemas.openxmlformats.org/officeDocument/2006/relationships/customXml" Target="../ink/ink133.xml"/><Relationship Id="rId191" Type="http://schemas.openxmlformats.org/officeDocument/2006/relationships/image" Target="../media/image104.png"/><Relationship Id="rId205" Type="http://schemas.openxmlformats.org/officeDocument/2006/relationships/image" Target="../media/image111.png"/><Relationship Id="rId226" Type="http://schemas.openxmlformats.org/officeDocument/2006/relationships/customXml" Target="../ink/ink161.xml"/><Relationship Id="rId107" Type="http://schemas.openxmlformats.org/officeDocument/2006/relationships/image" Target="../media/image62.png"/><Relationship Id="rId11" Type="http://schemas.openxmlformats.org/officeDocument/2006/relationships/image" Target="../media/image510.png"/><Relationship Id="rId32" Type="http://schemas.openxmlformats.org/officeDocument/2006/relationships/customXml" Target="../ink/ink64.xml"/><Relationship Id="rId53" Type="http://schemas.openxmlformats.org/officeDocument/2006/relationships/image" Target="../media/image2610.png"/><Relationship Id="rId74" Type="http://schemas.openxmlformats.org/officeDocument/2006/relationships/customXml" Target="../ink/ink85.xml"/><Relationship Id="rId128" Type="http://schemas.openxmlformats.org/officeDocument/2006/relationships/customXml" Target="../ink/ink112.xml"/><Relationship Id="rId149" Type="http://schemas.openxmlformats.org/officeDocument/2006/relationships/image" Target="../media/image83.png"/><Relationship Id="rId5" Type="http://schemas.openxmlformats.org/officeDocument/2006/relationships/image" Target="../media/image279.png"/><Relationship Id="rId95" Type="http://schemas.openxmlformats.org/officeDocument/2006/relationships/image" Target="../media/image56.png"/><Relationship Id="rId160" Type="http://schemas.openxmlformats.org/officeDocument/2006/relationships/customXml" Target="../ink/ink128.xml"/><Relationship Id="rId181" Type="http://schemas.openxmlformats.org/officeDocument/2006/relationships/image" Target="../media/image99.png"/><Relationship Id="rId216" Type="http://schemas.openxmlformats.org/officeDocument/2006/relationships/customXml" Target="../ink/ink156.xml"/><Relationship Id="rId22" Type="http://schemas.openxmlformats.org/officeDocument/2006/relationships/customXml" Target="../ink/ink59.xml"/><Relationship Id="rId43" Type="http://schemas.openxmlformats.org/officeDocument/2006/relationships/image" Target="../media/image2110.png"/><Relationship Id="rId64" Type="http://schemas.openxmlformats.org/officeDocument/2006/relationships/customXml" Target="../ink/ink80.xml"/><Relationship Id="rId118" Type="http://schemas.openxmlformats.org/officeDocument/2006/relationships/customXml" Target="../ink/ink107.xml"/><Relationship Id="rId139" Type="http://schemas.openxmlformats.org/officeDocument/2006/relationships/image" Target="../media/image78.png"/><Relationship Id="rId85" Type="http://schemas.openxmlformats.org/officeDocument/2006/relationships/image" Target="../media/image51.png"/><Relationship Id="rId150" Type="http://schemas.openxmlformats.org/officeDocument/2006/relationships/customXml" Target="../ink/ink123.xml"/><Relationship Id="rId171" Type="http://schemas.openxmlformats.org/officeDocument/2006/relationships/image" Target="../media/image94.png"/><Relationship Id="rId192" Type="http://schemas.openxmlformats.org/officeDocument/2006/relationships/customXml" Target="../ink/ink144.xml"/><Relationship Id="rId206" Type="http://schemas.openxmlformats.org/officeDocument/2006/relationships/customXml" Target="../ink/ink151.xml"/><Relationship Id="rId227" Type="http://schemas.openxmlformats.org/officeDocument/2006/relationships/image" Target="../media/image122.png"/><Relationship Id="rId12" Type="http://schemas.openxmlformats.org/officeDocument/2006/relationships/customXml" Target="../ink/ink54.xml"/><Relationship Id="rId33" Type="http://schemas.openxmlformats.org/officeDocument/2006/relationships/image" Target="../media/image1610.png"/><Relationship Id="rId108" Type="http://schemas.openxmlformats.org/officeDocument/2006/relationships/customXml" Target="../ink/ink102.xml"/><Relationship Id="rId129" Type="http://schemas.openxmlformats.org/officeDocument/2006/relationships/image" Target="../media/image73.png"/><Relationship Id="rId54" Type="http://schemas.openxmlformats.org/officeDocument/2006/relationships/customXml" Target="../ink/ink75.xml"/><Relationship Id="rId75" Type="http://schemas.openxmlformats.org/officeDocument/2006/relationships/image" Target="../media/image370.png"/><Relationship Id="rId96" Type="http://schemas.openxmlformats.org/officeDocument/2006/relationships/customXml" Target="../ink/ink96.xml"/><Relationship Id="rId140" Type="http://schemas.openxmlformats.org/officeDocument/2006/relationships/customXml" Target="../ink/ink118.xml"/><Relationship Id="rId161" Type="http://schemas.openxmlformats.org/officeDocument/2006/relationships/image" Target="../media/image89.png"/><Relationship Id="rId182" Type="http://schemas.openxmlformats.org/officeDocument/2006/relationships/customXml" Target="../ink/ink139.xml"/><Relationship Id="rId217" Type="http://schemas.openxmlformats.org/officeDocument/2006/relationships/image" Target="../media/image117.png"/><Relationship Id="rId6" Type="http://schemas.openxmlformats.org/officeDocument/2006/relationships/customXml" Target="../ink/ink51.xml"/><Relationship Id="rId23" Type="http://schemas.openxmlformats.org/officeDocument/2006/relationships/image" Target="../media/image1110.png"/><Relationship Id="rId119" Type="http://schemas.openxmlformats.org/officeDocument/2006/relationships/image" Target="../media/image68.png"/><Relationship Id="rId44" Type="http://schemas.openxmlformats.org/officeDocument/2006/relationships/customXml" Target="../ink/ink70.xml"/><Relationship Id="rId65" Type="http://schemas.openxmlformats.org/officeDocument/2006/relationships/image" Target="../media/image320.png"/><Relationship Id="rId86" Type="http://schemas.openxmlformats.org/officeDocument/2006/relationships/customXml" Target="../ink/ink91.xml"/><Relationship Id="rId130" Type="http://schemas.openxmlformats.org/officeDocument/2006/relationships/customXml" Target="../ink/ink113.xml"/><Relationship Id="rId151" Type="http://schemas.openxmlformats.org/officeDocument/2006/relationships/image" Target="../media/image84.png"/><Relationship Id="rId172" Type="http://schemas.openxmlformats.org/officeDocument/2006/relationships/customXml" Target="../ink/ink134.xml"/><Relationship Id="rId193" Type="http://schemas.openxmlformats.org/officeDocument/2006/relationships/image" Target="../media/image105.png"/><Relationship Id="rId207" Type="http://schemas.openxmlformats.org/officeDocument/2006/relationships/image" Target="../media/image112.png"/><Relationship Id="rId13" Type="http://schemas.openxmlformats.org/officeDocument/2006/relationships/image" Target="../media/image610.png"/><Relationship Id="rId109" Type="http://schemas.openxmlformats.org/officeDocument/2006/relationships/image" Target="../media/image63.png"/><Relationship Id="rId34" Type="http://schemas.openxmlformats.org/officeDocument/2006/relationships/customXml" Target="../ink/ink65.xml"/><Relationship Id="rId55" Type="http://schemas.openxmlformats.org/officeDocument/2006/relationships/image" Target="../media/image2710.png"/><Relationship Id="rId76" Type="http://schemas.openxmlformats.org/officeDocument/2006/relationships/customXml" Target="../ink/ink86.xml"/><Relationship Id="rId97" Type="http://schemas.openxmlformats.org/officeDocument/2006/relationships/image" Target="../media/image57.png"/><Relationship Id="rId120" Type="http://schemas.openxmlformats.org/officeDocument/2006/relationships/customXml" Target="../ink/ink108.xml"/><Relationship Id="rId141" Type="http://schemas.openxmlformats.org/officeDocument/2006/relationships/image" Target="../media/image79.png"/><Relationship Id="rId7" Type="http://schemas.openxmlformats.org/officeDocument/2006/relationships/image" Target="../media/image310.png"/><Relationship Id="rId162" Type="http://schemas.openxmlformats.org/officeDocument/2006/relationships/customXml" Target="../ink/ink129.xml"/><Relationship Id="rId183" Type="http://schemas.openxmlformats.org/officeDocument/2006/relationships/image" Target="../media/image100.png"/><Relationship Id="rId218" Type="http://schemas.openxmlformats.org/officeDocument/2006/relationships/customXml" Target="../ink/ink157.xml"/><Relationship Id="rId24" Type="http://schemas.openxmlformats.org/officeDocument/2006/relationships/customXml" Target="../ink/ink60.xml"/><Relationship Id="rId45" Type="http://schemas.openxmlformats.org/officeDocument/2006/relationships/image" Target="../media/image2210.png"/><Relationship Id="rId66" Type="http://schemas.openxmlformats.org/officeDocument/2006/relationships/customXml" Target="../ink/ink81.xml"/><Relationship Id="rId87" Type="http://schemas.openxmlformats.org/officeDocument/2006/relationships/image" Target="../media/image52.png"/><Relationship Id="rId110" Type="http://schemas.openxmlformats.org/officeDocument/2006/relationships/customXml" Target="../ink/ink103.xml"/><Relationship Id="rId131" Type="http://schemas.openxmlformats.org/officeDocument/2006/relationships/image" Target="../media/image74.png"/><Relationship Id="rId152" Type="http://schemas.openxmlformats.org/officeDocument/2006/relationships/customXml" Target="../ink/ink124.xml"/><Relationship Id="rId173" Type="http://schemas.openxmlformats.org/officeDocument/2006/relationships/image" Target="../media/image95.png"/><Relationship Id="rId194" Type="http://schemas.openxmlformats.org/officeDocument/2006/relationships/customXml" Target="../ink/ink145.xml"/><Relationship Id="rId208" Type="http://schemas.openxmlformats.org/officeDocument/2006/relationships/customXml" Target="../ink/ink152.xml"/><Relationship Id="rId14" Type="http://schemas.openxmlformats.org/officeDocument/2006/relationships/customXml" Target="../ink/ink55.xml"/><Relationship Id="rId35" Type="http://schemas.openxmlformats.org/officeDocument/2006/relationships/image" Target="../media/image1710.png"/><Relationship Id="rId56" Type="http://schemas.openxmlformats.org/officeDocument/2006/relationships/customXml" Target="../ink/ink76.xml"/><Relationship Id="rId77" Type="http://schemas.openxmlformats.org/officeDocument/2006/relationships/image" Target="../media/image380.png"/><Relationship Id="rId100" Type="http://schemas.openxmlformats.org/officeDocument/2006/relationships/customXml" Target="../ink/ink98.xml"/><Relationship Id="rId8" Type="http://schemas.openxmlformats.org/officeDocument/2006/relationships/customXml" Target="../ink/ink52.xml"/><Relationship Id="rId98" Type="http://schemas.openxmlformats.org/officeDocument/2006/relationships/customXml" Target="../ink/ink97.xml"/><Relationship Id="rId121" Type="http://schemas.openxmlformats.org/officeDocument/2006/relationships/image" Target="../media/image69.png"/><Relationship Id="rId142" Type="http://schemas.openxmlformats.org/officeDocument/2006/relationships/customXml" Target="../ink/ink119.xml"/><Relationship Id="rId163" Type="http://schemas.openxmlformats.org/officeDocument/2006/relationships/image" Target="../media/image90.png"/><Relationship Id="rId184" Type="http://schemas.openxmlformats.org/officeDocument/2006/relationships/customXml" Target="../ink/ink140.xml"/><Relationship Id="rId219" Type="http://schemas.openxmlformats.org/officeDocument/2006/relationships/image" Target="../media/image118.png"/><Relationship Id="rId3" Type="http://schemas.openxmlformats.org/officeDocument/2006/relationships/image" Target="../media/image1100.png"/><Relationship Id="rId214" Type="http://schemas.openxmlformats.org/officeDocument/2006/relationships/customXml" Target="../ink/ink155.xml"/><Relationship Id="rId25" Type="http://schemas.openxmlformats.org/officeDocument/2006/relationships/image" Target="../media/image1210.png"/><Relationship Id="rId46" Type="http://schemas.openxmlformats.org/officeDocument/2006/relationships/customXml" Target="../ink/ink71.xml"/><Relationship Id="rId67" Type="http://schemas.openxmlformats.org/officeDocument/2006/relationships/image" Target="../media/image330.png"/><Relationship Id="rId116" Type="http://schemas.openxmlformats.org/officeDocument/2006/relationships/customXml" Target="../ink/ink106.xml"/><Relationship Id="rId137" Type="http://schemas.openxmlformats.org/officeDocument/2006/relationships/image" Target="../media/image77.png"/><Relationship Id="rId158" Type="http://schemas.openxmlformats.org/officeDocument/2006/relationships/customXml" Target="../ink/ink127.xml"/><Relationship Id="rId20" Type="http://schemas.openxmlformats.org/officeDocument/2006/relationships/customXml" Target="../ink/ink58.xml"/><Relationship Id="rId41" Type="http://schemas.openxmlformats.org/officeDocument/2006/relationships/image" Target="../media/image2010.png"/><Relationship Id="rId62" Type="http://schemas.openxmlformats.org/officeDocument/2006/relationships/customXml" Target="../ink/ink79.xml"/><Relationship Id="rId83" Type="http://schemas.openxmlformats.org/officeDocument/2006/relationships/image" Target="../media/image50.png"/><Relationship Id="rId88" Type="http://schemas.openxmlformats.org/officeDocument/2006/relationships/customXml" Target="../ink/ink92.xml"/><Relationship Id="rId111" Type="http://schemas.openxmlformats.org/officeDocument/2006/relationships/image" Target="../media/image64.png"/><Relationship Id="rId132" Type="http://schemas.openxmlformats.org/officeDocument/2006/relationships/customXml" Target="../ink/ink114.xml"/><Relationship Id="rId153" Type="http://schemas.openxmlformats.org/officeDocument/2006/relationships/image" Target="../media/image85.png"/><Relationship Id="rId174" Type="http://schemas.openxmlformats.org/officeDocument/2006/relationships/customXml" Target="../ink/ink135.xml"/><Relationship Id="rId179" Type="http://schemas.openxmlformats.org/officeDocument/2006/relationships/image" Target="../media/image98.png"/><Relationship Id="rId195" Type="http://schemas.openxmlformats.org/officeDocument/2006/relationships/image" Target="../media/image106.png"/><Relationship Id="rId209" Type="http://schemas.openxmlformats.org/officeDocument/2006/relationships/image" Target="../media/image113.png"/><Relationship Id="rId190" Type="http://schemas.openxmlformats.org/officeDocument/2006/relationships/customXml" Target="../ink/ink143.xml"/><Relationship Id="rId204" Type="http://schemas.openxmlformats.org/officeDocument/2006/relationships/customXml" Target="../ink/ink150.xml"/><Relationship Id="rId220" Type="http://schemas.openxmlformats.org/officeDocument/2006/relationships/customXml" Target="../ink/ink158.xml"/><Relationship Id="rId225" Type="http://schemas.openxmlformats.org/officeDocument/2006/relationships/image" Target="../media/image121.png"/><Relationship Id="rId15" Type="http://schemas.openxmlformats.org/officeDocument/2006/relationships/image" Target="../media/image710.png"/><Relationship Id="rId36" Type="http://schemas.openxmlformats.org/officeDocument/2006/relationships/customXml" Target="../ink/ink66.xml"/><Relationship Id="rId57" Type="http://schemas.openxmlformats.org/officeDocument/2006/relationships/image" Target="../media/image280.png"/><Relationship Id="rId106" Type="http://schemas.openxmlformats.org/officeDocument/2006/relationships/customXml" Target="../ink/ink101.xml"/><Relationship Id="rId127" Type="http://schemas.openxmlformats.org/officeDocument/2006/relationships/image" Target="../media/image72.png"/><Relationship Id="rId10" Type="http://schemas.openxmlformats.org/officeDocument/2006/relationships/customXml" Target="../ink/ink53.xml"/><Relationship Id="rId31" Type="http://schemas.openxmlformats.org/officeDocument/2006/relationships/image" Target="../media/image1510.png"/><Relationship Id="rId52" Type="http://schemas.openxmlformats.org/officeDocument/2006/relationships/customXml" Target="../ink/ink74.xml"/><Relationship Id="rId73" Type="http://schemas.openxmlformats.org/officeDocument/2006/relationships/image" Target="../media/image360.png"/><Relationship Id="rId78" Type="http://schemas.openxmlformats.org/officeDocument/2006/relationships/customXml" Target="../ink/ink87.xml"/><Relationship Id="rId94" Type="http://schemas.openxmlformats.org/officeDocument/2006/relationships/customXml" Target="../ink/ink95.xml"/><Relationship Id="rId99" Type="http://schemas.openxmlformats.org/officeDocument/2006/relationships/image" Target="../media/image58.png"/><Relationship Id="rId101" Type="http://schemas.openxmlformats.org/officeDocument/2006/relationships/image" Target="../media/image59.png"/><Relationship Id="rId122" Type="http://schemas.openxmlformats.org/officeDocument/2006/relationships/customXml" Target="../ink/ink109.xml"/><Relationship Id="rId143" Type="http://schemas.openxmlformats.org/officeDocument/2006/relationships/image" Target="../media/image80.png"/><Relationship Id="rId148" Type="http://schemas.openxmlformats.org/officeDocument/2006/relationships/customXml" Target="../ink/ink122.xml"/><Relationship Id="rId164" Type="http://schemas.openxmlformats.org/officeDocument/2006/relationships/customXml" Target="../ink/ink130.xml"/><Relationship Id="rId169" Type="http://schemas.openxmlformats.org/officeDocument/2006/relationships/image" Target="../media/image93.png"/><Relationship Id="rId185" Type="http://schemas.openxmlformats.org/officeDocument/2006/relationships/image" Target="../media/image101.png"/><Relationship Id="rId4" Type="http://schemas.openxmlformats.org/officeDocument/2006/relationships/customXml" Target="../ink/ink50.xml"/><Relationship Id="rId9" Type="http://schemas.openxmlformats.org/officeDocument/2006/relationships/image" Target="../media/image410.png"/><Relationship Id="rId180" Type="http://schemas.openxmlformats.org/officeDocument/2006/relationships/customXml" Target="../ink/ink138.xml"/><Relationship Id="rId210" Type="http://schemas.openxmlformats.org/officeDocument/2006/relationships/customXml" Target="../ink/ink153.xml"/><Relationship Id="rId215" Type="http://schemas.openxmlformats.org/officeDocument/2006/relationships/image" Target="../media/image116.png"/><Relationship Id="rId26" Type="http://schemas.openxmlformats.org/officeDocument/2006/relationships/customXml" Target="../ink/ink61.xml"/><Relationship Id="rId47" Type="http://schemas.openxmlformats.org/officeDocument/2006/relationships/image" Target="../media/image2310.png"/><Relationship Id="rId68" Type="http://schemas.openxmlformats.org/officeDocument/2006/relationships/customXml" Target="../ink/ink82.xml"/><Relationship Id="rId89" Type="http://schemas.openxmlformats.org/officeDocument/2006/relationships/image" Target="../media/image53.png"/><Relationship Id="rId112" Type="http://schemas.openxmlformats.org/officeDocument/2006/relationships/customXml" Target="../ink/ink104.xml"/><Relationship Id="rId133" Type="http://schemas.openxmlformats.org/officeDocument/2006/relationships/image" Target="../media/image75.png"/><Relationship Id="rId154" Type="http://schemas.openxmlformats.org/officeDocument/2006/relationships/customXml" Target="../ink/ink125.xml"/><Relationship Id="rId175" Type="http://schemas.openxmlformats.org/officeDocument/2006/relationships/image" Target="../media/image96.png"/><Relationship Id="rId196" Type="http://schemas.openxmlformats.org/officeDocument/2006/relationships/customXml" Target="../ink/ink146.xml"/><Relationship Id="rId200" Type="http://schemas.openxmlformats.org/officeDocument/2006/relationships/customXml" Target="../ink/ink148.xml"/><Relationship Id="rId16" Type="http://schemas.openxmlformats.org/officeDocument/2006/relationships/customXml" Target="../ink/ink56.xml"/><Relationship Id="rId221" Type="http://schemas.openxmlformats.org/officeDocument/2006/relationships/image" Target="../media/image119.png"/><Relationship Id="rId37" Type="http://schemas.openxmlformats.org/officeDocument/2006/relationships/image" Target="../media/image1810.png"/><Relationship Id="rId58" Type="http://schemas.openxmlformats.org/officeDocument/2006/relationships/customXml" Target="../ink/ink77.xml"/><Relationship Id="rId79" Type="http://schemas.openxmlformats.org/officeDocument/2006/relationships/image" Target="../media/image390.png"/><Relationship Id="rId102" Type="http://schemas.openxmlformats.org/officeDocument/2006/relationships/customXml" Target="../ink/ink99.xml"/><Relationship Id="rId123" Type="http://schemas.openxmlformats.org/officeDocument/2006/relationships/image" Target="../media/image70.png"/><Relationship Id="rId144" Type="http://schemas.openxmlformats.org/officeDocument/2006/relationships/customXml" Target="../ink/ink120.xml"/><Relationship Id="rId90" Type="http://schemas.openxmlformats.org/officeDocument/2006/relationships/customXml" Target="../ink/ink93.xml"/><Relationship Id="rId165" Type="http://schemas.openxmlformats.org/officeDocument/2006/relationships/image" Target="../media/image91.png"/><Relationship Id="rId186" Type="http://schemas.openxmlformats.org/officeDocument/2006/relationships/customXml" Target="../ink/ink141.xml"/><Relationship Id="rId211" Type="http://schemas.openxmlformats.org/officeDocument/2006/relationships/image" Target="../media/image114.png"/><Relationship Id="rId27" Type="http://schemas.openxmlformats.org/officeDocument/2006/relationships/image" Target="../media/image1310.png"/><Relationship Id="rId48" Type="http://schemas.openxmlformats.org/officeDocument/2006/relationships/customXml" Target="../ink/ink72.xml"/><Relationship Id="rId69" Type="http://schemas.openxmlformats.org/officeDocument/2006/relationships/image" Target="../media/image340.png"/><Relationship Id="rId113" Type="http://schemas.openxmlformats.org/officeDocument/2006/relationships/image" Target="../media/image65.png"/><Relationship Id="rId134" Type="http://schemas.openxmlformats.org/officeDocument/2006/relationships/customXml" Target="../ink/ink115.xml"/><Relationship Id="rId80" Type="http://schemas.openxmlformats.org/officeDocument/2006/relationships/customXml" Target="../ink/ink88.xml"/><Relationship Id="rId155" Type="http://schemas.openxmlformats.org/officeDocument/2006/relationships/image" Target="../media/image86.png"/><Relationship Id="rId176" Type="http://schemas.openxmlformats.org/officeDocument/2006/relationships/customXml" Target="../ink/ink136.xml"/><Relationship Id="rId197" Type="http://schemas.openxmlformats.org/officeDocument/2006/relationships/image" Target="../media/image107.png"/><Relationship Id="rId201" Type="http://schemas.openxmlformats.org/officeDocument/2006/relationships/image" Target="../media/image109.png"/><Relationship Id="rId222" Type="http://schemas.openxmlformats.org/officeDocument/2006/relationships/customXml" Target="../ink/ink159.xml"/><Relationship Id="rId17" Type="http://schemas.openxmlformats.org/officeDocument/2006/relationships/image" Target="../media/image810.png"/><Relationship Id="rId38" Type="http://schemas.openxmlformats.org/officeDocument/2006/relationships/customXml" Target="../ink/ink67.xml"/><Relationship Id="rId59" Type="http://schemas.openxmlformats.org/officeDocument/2006/relationships/image" Target="../media/image290.png"/><Relationship Id="rId103" Type="http://schemas.openxmlformats.org/officeDocument/2006/relationships/image" Target="../media/image60.png"/><Relationship Id="rId124" Type="http://schemas.openxmlformats.org/officeDocument/2006/relationships/customXml" Target="../ink/ink110.xml"/><Relationship Id="rId70" Type="http://schemas.openxmlformats.org/officeDocument/2006/relationships/customXml" Target="../ink/ink83.xml"/><Relationship Id="rId91" Type="http://schemas.openxmlformats.org/officeDocument/2006/relationships/image" Target="../media/image54.png"/><Relationship Id="rId145" Type="http://schemas.openxmlformats.org/officeDocument/2006/relationships/image" Target="../media/image81.png"/><Relationship Id="rId166" Type="http://schemas.openxmlformats.org/officeDocument/2006/relationships/customXml" Target="../ink/ink131.xml"/><Relationship Id="rId18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4.xml"/><Relationship Id="rId28" Type="http://schemas.openxmlformats.org/officeDocument/2006/relationships/customXml" Target="../ink/ink62.xml"/><Relationship Id="rId49" Type="http://schemas.openxmlformats.org/officeDocument/2006/relationships/image" Target="../media/image2410.png"/><Relationship Id="rId114" Type="http://schemas.openxmlformats.org/officeDocument/2006/relationships/customXml" Target="../ink/ink105.xml"/><Relationship Id="rId60" Type="http://schemas.openxmlformats.org/officeDocument/2006/relationships/customXml" Target="../ink/ink78.xml"/><Relationship Id="rId81" Type="http://schemas.openxmlformats.org/officeDocument/2006/relationships/image" Target="../media/image49.png"/><Relationship Id="rId135" Type="http://schemas.openxmlformats.org/officeDocument/2006/relationships/image" Target="../media/image76.png"/><Relationship Id="rId156" Type="http://schemas.openxmlformats.org/officeDocument/2006/relationships/customXml" Target="../ink/ink126.xml"/><Relationship Id="rId177" Type="http://schemas.openxmlformats.org/officeDocument/2006/relationships/image" Target="../media/image97.png"/><Relationship Id="rId198" Type="http://schemas.openxmlformats.org/officeDocument/2006/relationships/customXml" Target="../ink/ink147.xml"/><Relationship Id="rId202" Type="http://schemas.openxmlformats.org/officeDocument/2006/relationships/customXml" Target="../ink/ink149.xml"/><Relationship Id="rId223" Type="http://schemas.openxmlformats.org/officeDocument/2006/relationships/image" Target="../media/image120.png"/><Relationship Id="rId18" Type="http://schemas.openxmlformats.org/officeDocument/2006/relationships/customXml" Target="../ink/ink57.xml"/><Relationship Id="rId39" Type="http://schemas.openxmlformats.org/officeDocument/2006/relationships/image" Target="../media/image1910.png"/><Relationship Id="rId50" Type="http://schemas.openxmlformats.org/officeDocument/2006/relationships/customXml" Target="../ink/ink73.xml"/><Relationship Id="rId104" Type="http://schemas.openxmlformats.org/officeDocument/2006/relationships/customXml" Target="../ink/ink100.xml"/><Relationship Id="rId125" Type="http://schemas.openxmlformats.org/officeDocument/2006/relationships/image" Target="../media/image71.png"/><Relationship Id="rId146" Type="http://schemas.openxmlformats.org/officeDocument/2006/relationships/customXml" Target="../ink/ink121.xml"/><Relationship Id="rId167" Type="http://schemas.openxmlformats.org/officeDocument/2006/relationships/image" Target="../media/image92.png"/><Relationship Id="rId188" Type="http://schemas.openxmlformats.org/officeDocument/2006/relationships/customXml" Target="../ink/ink142.xml"/><Relationship Id="rId71" Type="http://schemas.openxmlformats.org/officeDocument/2006/relationships/image" Target="../media/image350.png"/><Relationship Id="rId92" Type="http://schemas.openxmlformats.org/officeDocument/2006/relationships/customXml" Target="../ink/ink94.xml"/><Relationship Id="rId213" Type="http://schemas.openxmlformats.org/officeDocument/2006/relationships/image" Target="../media/image115.png"/><Relationship Id="rId2" Type="http://schemas.openxmlformats.org/officeDocument/2006/relationships/customXml" Target="../ink/ink49.xml"/><Relationship Id="rId29" Type="http://schemas.openxmlformats.org/officeDocument/2006/relationships/image" Target="../media/image1410.png"/><Relationship Id="rId40" Type="http://schemas.openxmlformats.org/officeDocument/2006/relationships/customXml" Target="../ink/ink68.xml"/><Relationship Id="rId115" Type="http://schemas.openxmlformats.org/officeDocument/2006/relationships/image" Target="../media/image66.png"/><Relationship Id="rId136" Type="http://schemas.openxmlformats.org/officeDocument/2006/relationships/customXml" Target="../ink/ink116.xml"/><Relationship Id="rId157" Type="http://schemas.openxmlformats.org/officeDocument/2006/relationships/image" Target="../media/image87.png"/><Relationship Id="rId178" Type="http://schemas.openxmlformats.org/officeDocument/2006/relationships/customXml" Target="../ink/ink137.xml"/><Relationship Id="rId61" Type="http://schemas.openxmlformats.org/officeDocument/2006/relationships/image" Target="../media/image300.png"/><Relationship Id="rId82" Type="http://schemas.openxmlformats.org/officeDocument/2006/relationships/customXml" Target="../ink/ink89.xml"/><Relationship Id="rId199" Type="http://schemas.openxmlformats.org/officeDocument/2006/relationships/image" Target="../media/image108.png"/><Relationship Id="rId203" Type="http://schemas.openxmlformats.org/officeDocument/2006/relationships/image" Target="../media/image110.png"/><Relationship Id="rId19" Type="http://schemas.openxmlformats.org/officeDocument/2006/relationships/image" Target="../media/image910.png"/><Relationship Id="rId224" Type="http://schemas.openxmlformats.org/officeDocument/2006/relationships/customXml" Target="../ink/ink160.xml"/><Relationship Id="rId30" Type="http://schemas.openxmlformats.org/officeDocument/2006/relationships/customXml" Target="../ink/ink63.xml"/><Relationship Id="rId105" Type="http://schemas.openxmlformats.org/officeDocument/2006/relationships/image" Target="../media/image61.png"/><Relationship Id="rId126" Type="http://schemas.openxmlformats.org/officeDocument/2006/relationships/customXml" Target="../ink/ink111.xml"/><Relationship Id="rId147" Type="http://schemas.openxmlformats.org/officeDocument/2006/relationships/image" Target="../media/image82.png"/><Relationship Id="rId168" Type="http://schemas.openxmlformats.org/officeDocument/2006/relationships/customXml" Target="../ink/ink132.xml"/><Relationship Id="rId51" Type="http://schemas.openxmlformats.org/officeDocument/2006/relationships/image" Target="../media/image2510.png"/><Relationship Id="rId72" Type="http://schemas.openxmlformats.org/officeDocument/2006/relationships/customXml" Target="../ink/ink84.xml"/><Relationship Id="rId93" Type="http://schemas.openxmlformats.org/officeDocument/2006/relationships/image" Target="../media/image55.png"/><Relationship Id="rId189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6 </a:t>
            </a:r>
          </a:p>
          <a:p>
            <a:r>
              <a:rPr lang="en-CA" dirty="0"/>
              <a:t>Learning and Inference in Vision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5D567336-D52A-3844-A4BC-BD09D2E323E6}"/>
                  </a:ext>
                </a:extLst>
              </p14:cNvPr>
              <p14:cNvContentPartPr/>
              <p14:nvPr/>
            </p14:nvContentPartPr>
            <p14:xfrm>
              <a:off x="1021930" y="1958510"/>
              <a:ext cx="30600" cy="64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5D567336-D52A-3844-A4BC-BD09D2E323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930" y="1949510"/>
                <a:ext cx="4824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BC09CDF-40AF-ED7F-3430-1FB151FC0B3F}"/>
              </a:ext>
            </a:extLst>
          </p:cNvPr>
          <p:cNvGrpSpPr/>
          <p:nvPr/>
        </p:nvGrpSpPr>
        <p:grpSpPr>
          <a:xfrm>
            <a:off x="1279690" y="690590"/>
            <a:ext cx="765360" cy="452520"/>
            <a:chOff x="1279690" y="690590"/>
            <a:chExt cx="76536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2F62ED7-7899-5FDC-286C-3740452A1CD8}"/>
                    </a:ext>
                  </a:extLst>
                </p14:cNvPr>
                <p14:cNvContentPartPr/>
                <p14:nvPr/>
              </p14:nvContentPartPr>
              <p14:xfrm>
                <a:off x="1279690" y="738830"/>
                <a:ext cx="58320" cy="1281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2F62ED7-7899-5FDC-286C-3740452A1C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1050" y="730190"/>
                  <a:ext cx="75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1CA0ABF-B280-E361-B46B-14B8972D774F}"/>
                    </a:ext>
                  </a:extLst>
                </p14:cNvPr>
                <p14:cNvContentPartPr/>
                <p14:nvPr/>
              </p14:nvContentPartPr>
              <p14:xfrm>
                <a:off x="1349170" y="788150"/>
                <a:ext cx="58320" cy="56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1CA0ABF-B280-E361-B46B-14B8972D77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0170" y="779510"/>
                  <a:ext cx="75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1FF5F44-6744-A313-C333-BEFBC7BA1653}"/>
                    </a:ext>
                  </a:extLst>
                </p14:cNvPr>
                <p14:cNvContentPartPr/>
                <p14:nvPr/>
              </p14:nvContentPartPr>
              <p14:xfrm>
                <a:off x="1302730" y="875270"/>
                <a:ext cx="27720" cy="139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1FF5F44-6744-A313-C333-BEFBC7BA16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3730" y="866270"/>
                  <a:ext cx="45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04F556F-40DE-32FF-0893-243930E6AA9C}"/>
                    </a:ext>
                  </a:extLst>
                </p14:cNvPr>
                <p14:cNvContentPartPr/>
                <p14:nvPr/>
              </p14:nvContentPartPr>
              <p14:xfrm>
                <a:off x="1308850" y="839630"/>
                <a:ext cx="186120" cy="1911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04F556F-40DE-32FF-0893-243930E6AA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9850" y="830630"/>
                  <a:ext cx="203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4799CE7-EA3A-CC12-BF85-0D319001FAF0}"/>
                    </a:ext>
                  </a:extLst>
                </p14:cNvPr>
                <p14:cNvContentPartPr/>
                <p14:nvPr/>
              </p14:nvContentPartPr>
              <p14:xfrm>
                <a:off x="1376890" y="901190"/>
                <a:ext cx="40320" cy="105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4799CE7-EA3A-CC12-BF85-0D319001FA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68250" y="892190"/>
                  <a:ext cx="57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5F27B64-849C-5C07-C338-79532F35507B}"/>
                    </a:ext>
                  </a:extLst>
                </p14:cNvPr>
                <p14:cNvContentPartPr/>
                <p14:nvPr/>
              </p14:nvContentPartPr>
              <p14:xfrm>
                <a:off x="1409650" y="699230"/>
                <a:ext cx="93600" cy="210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5F27B64-849C-5C07-C338-79532F3550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00650" y="690590"/>
                  <a:ext cx="111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4034023-FEED-1BAD-1751-71650116BC4A}"/>
                    </a:ext>
                  </a:extLst>
                </p14:cNvPr>
                <p14:cNvContentPartPr/>
                <p14:nvPr/>
              </p14:nvContentPartPr>
              <p14:xfrm>
                <a:off x="1472290" y="813350"/>
                <a:ext cx="83520" cy="329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4034023-FEED-1BAD-1751-71650116BC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63290" y="804350"/>
                  <a:ext cx="1011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526EA87-6D6E-419B-D020-C3653A4F58ED}"/>
                    </a:ext>
                  </a:extLst>
                </p14:cNvPr>
                <p14:cNvContentPartPr/>
                <p14:nvPr/>
              </p14:nvContentPartPr>
              <p14:xfrm>
                <a:off x="1666330" y="784910"/>
                <a:ext cx="23760" cy="1292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526EA87-6D6E-419B-D020-C3653A4F58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57690" y="775910"/>
                  <a:ext cx="41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520187B-3925-5E37-D06E-6D56498061CB}"/>
                    </a:ext>
                  </a:extLst>
                </p14:cNvPr>
                <p14:cNvContentPartPr/>
                <p14:nvPr/>
              </p14:nvContentPartPr>
              <p14:xfrm>
                <a:off x="1709530" y="724790"/>
                <a:ext cx="132120" cy="1357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520187B-3925-5E37-D06E-6D56498061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00530" y="715790"/>
                  <a:ext cx="149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3DC051B-86FB-5CB4-9AF2-72A6E116A072}"/>
                    </a:ext>
                  </a:extLst>
                </p14:cNvPr>
                <p14:cNvContentPartPr/>
                <p14:nvPr/>
              </p14:nvContentPartPr>
              <p14:xfrm>
                <a:off x="1740490" y="690590"/>
                <a:ext cx="258480" cy="239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3DC051B-86FB-5CB4-9AF2-72A6E116A0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31490" y="681590"/>
                  <a:ext cx="276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ED75D4C-3B9D-3CCE-E3BB-CA567BD1E671}"/>
                    </a:ext>
                  </a:extLst>
                </p14:cNvPr>
                <p14:cNvContentPartPr/>
                <p14:nvPr/>
              </p14:nvContentPartPr>
              <p14:xfrm>
                <a:off x="2036050" y="822710"/>
                <a:ext cx="9000" cy="43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ED75D4C-3B9D-3CCE-E3BB-CA567BD1E6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27410" y="814070"/>
                  <a:ext cx="266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A5EEAC0-D86C-E37E-633B-62A164D1B141}"/>
              </a:ext>
            </a:extLst>
          </p:cNvPr>
          <p:cNvGrpSpPr/>
          <p:nvPr/>
        </p:nvGrpSpPr>
        <p:grpSpPr>
          <a:xfrm>
            <a:off x="2215330" y="203510"/>
            <a:ext cx="2315880" cy="1159200"/>
            <a:chOff x="2215330" y="203510"/>
            <a:chExt cx="2315880" cy="115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633D27C-3A7E-9194-18B5-75A48943B2FB}"/>
                    </a:ext>
                  </a:extLst>
                </p14:cNvPr>
                <p14:cNvContentPartPr/>
                <p14:nvPr/>
              </p14:nvContentPartPr>
              <p14:xfrm>
                <a:off x="2278330" y="539750"/>
                <a:ext cx="102600" cy="518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633D27C-3A7E-9194-18B5-75A48943B2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69330" y="531110"/>
                  <a:ext cx="120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80E24A4-C96F-7ED3-698C-8FE251D2DB89}"/>
                    </a:ext>
                  </a:extLst>
                </p14:cNvPr>
                <p14:cNvContentPartPr/>
                <p14:nvPr/>
              </p14:nvContentPartPr>
              <p14:xfrm>
                <a:off x="2215330" y="601310"/>
                <a:ext cx="257040" cy="180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80E24A4-C96F-7ED3-698C-8FE251D2DB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06690" y="592310"/>
                  <a:ext cx="274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FE279EA-8E27-6D98-4F78-CE2DD70D0CEF}"/>
                    </a:ext>
                  </a:extLst>
                </p14:cNvPr>
                <p14:cNvContentPartPr/>
                <p14:nvPr/>
              </p14:nvContentPartPr>
              <p14:xfrm>
                <a:off x="2259250" y="569630"/>
                <a:ext cx="165600" cy="2599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FE279EA-8E27-6D98-4F78-CE2DD70D0C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50610" y="560990"/>
                  <a:ext cx="183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7D97B26-5F1C-F946-B12B-D84599DFC1C6}"/>
                    </a:ext>
                  </a:extLst>
                </p14:cNvPr>
                <p14:cNvContentPartPr/>
                <p14:nvPr/>
              </p14:nvContentPartPr>
              <p14:xfrm>
                <a:off x="2376610" y="679070"/>
                <a:ext cx="229680" cy="691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7D97B26-5F1C-F946-B12B-D84599DFC1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67610" y="670070"/>
                  <a:ext cx="247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88DDB19-82E8-D091-B9BE-CBEDCE41BF9A}"/>
                    </a:ext>
                  </a:extLst>
                </p14:cNvPr>
                <p14:cNvContentPartPr/>
                <p14:nvPr/>
              </p14:nvContentPartPr>
              <p14:xfrm>
                <a:off x="2635450" y="474590"/>
                <a:ext cx="123840" cy="2718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88DDB19-82E8-D091-B9BE-CBEDCE41BF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26810" y="465590"/>
                  <a:ext cx="141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D7AAFB0-36F2-F8D9-B191-BB7A3B041175}"/>
                    </a:ext>
                  </a:extLst>
                </p14:cNvPr>
                <p14:cNvContentPartPr/>
                <p14:nvPr/>
              </p14:nvContentPartPr>
              <p14:xfrm>
                <a:off x="2969890" y="358670"/>
                <a:ext cx="120240" cy="471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D7AAFB0-36F2-F8D9-B191-BB7A3B0411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61250" y="349670"/>
                  <a:ext cx="137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3C9D18F-FEE0-8029-1981-91A91BF6CF0A}"/>
                    </a:ext>
                  </a:extLst>
                </p14:cNvPr>
                <p14:cNvContentPartPr/>
                <p14:nvPr/>
              </p14:nvContentPartPr>
              <p14:xfrm>
                <a:off x="3003370" y="413030"/>
                <a:ext cx="48600" cy="399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3C9D18F-FEE0-8029-1981-91A91BF6CF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94370" y="404390"/>
                  <a:ext cx="66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7D3703D-5F6A-7B14-A4EF-6BB7606DF160}"/>
                    </a:ext>
                  </a:extLst>
                </p14:cNvPr>
                <p14:cNvContentPartPr/>
                <p14:nvPr/>
              </p14:nvContentPartPr>
              <p14:xfrm>
                <a:off x="2963770" y="407990"/>
                <a:ext cx="222480" cy="1674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7D3703D-5F6A-7B14-A4EF-6BB7606DF1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55130" y="399350"/>
                  <a:ext cx="240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9479F09-3A62-4028-DC51-7679E574272D}"/>
                    </a:ext>
                  </a:extLst>
                </p14:cNvPr>
                <p14:cNvContentPartPr/>
                <p14:nvPr/>
              </p14:nvContentPartPr>
              <p14:xfrm>
                <a:off x="3056650" y="456590"/>
                <a:ext cx="64440" cy="2152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9479F09-3A62-4028-DC51-7679E57427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48010" y="447590"/>
                  <a:ext cx="82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1064A02-CE61-BB06-09BA-768E83AC1213}"/>
                    </a:ext>
                  </a:extLst>
                </p14:cNvPr>
                <p14:cNvContentPartPr/>
                <p14:nvPr/>
              </p14:nvContentPartPr>
              <p14:xfrm>
                <a:off x="3161050" y="414470"/>
                <a:ext cx="121320" cy="253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1064A02-CE61-BB06-09BA-768E83AC12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52050" y="405830"/>
                  <a:ext cx="138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86B5A48-C6F6-B248-EF08-AB6760B9A501}"/>
                    </a:ext>
                  </a:extLst>
                </p14:cNvPr>
                <p14:cNvContentPartPr/>
                <p14:nvPr/>
              </p14:nvContentPartPr>
              <p14:xfrm>
                <a:off x="3435730" y="305750"/>
                <a:ext cx="83520" cy="99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86B5A48-C6F6-B248-EF08-AB6760B9A5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27090" y="296750"/>
                  <a:ext cx="101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76F036C-CF6B-E527-064E-C14F0140BB84}"/>
                    </a:ext>
                  </a:extLst>
                </p14:cNvPr>
                <p14:cNvContentPartPr/>
                <p14:nvPr/>
              </p14:nvContentPartPr>
              <p14:xfrm>
                <a:off x="3339250" y="261470"/>
                <a:ext cx="219240" cy="316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76F036C-CF6B-E527-064E-C14F0140BB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30250" y="252470"/>
                  <a:ext cx="2368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ADE4A08-D32C-C2BA-D754-AB82D6C20FBA}"/>
                    </a:ext>
                  </a:extLst>
                </p14:cNvPr>
                <p14:cNvContentPartPr/>
                <p14:nvPr/>
              </p14:nvContentPartPr>
              <p14:xfrm>
                <a:off x="3527890" y="221870"/>
                <a:ext cx="162000" cy="2448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ADE4A08-D32C-C2BA-D754-AB82D6C20FB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18890" y="212870"/>
                  <a:ext cx="179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A281489-ADF3-B973-2142-3D23368B4510}"/>
                    </a:ext>
                  </a:extLst>
                </p14:cNvPr>
                <p14:cNvContentPartPr/>
                <p14:nvPr/>
              </p14:nvContentPartPr>
              <p14:xfrm>
                <a:off x="3627970" y="310430"/>
                <a:ext cx="82440" cy="3362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A281489-ADF3-B973-2142-3D23368B45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8970" y="301430"/>
                  <a:ext cx="1000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2893CBA-9046-D583-5DC5-4E4DA7EC20C4}"/>
                    </a:ext>
                  </a:extLst>
                </p14:cNvPr>
                <p14:cNvContentPartPr/>
                <p14:nvPr/>
              </p14:nvContentPartPr>
              <p14:xfrm>
                <a:off x="3910570" y="226550"/>
                <a:ext cx="91080" cy="986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2893CBA-9046-D583-5DC5-4E4DA7EC20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01570" y="217550"/>
                  <a:ext cx="108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B3CD74C-3C9D-7A5F-8890-44BBA6A29E56}"/>
                    </a:ext>
                  </a:extLst>
                </p14:cNvPr>
                <p14:cNvContentPartPr/>
                <p14:nvPr/>
              </p14:nvContentPartPr>
              <p14:xfrm>
                <a:off x="3779530" y="203510"/>
                <a:ext cx="231840" cy="320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B3CD74C-3C9D-7A5F-8890-44BBA6A29E5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70530" y="194870"/>
                  <a:ext cx="2494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7ABB0A3-16F1-14EC-64AA-AF7F98777B8B}"/>
                    </a:ext>
                  </a:extLst>
                </p14:cNvPr>
                <p14:cNvContentPartPr/>
                <p14:nvPr/>
              </p14:nvContentPartPr>
              <p14:xfrm>
                <a:off x="4023610" y="296390"/>
                <a:ext cx="118080" cy="158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7ABB0A3-16F1-14EC-64AA-AF7F98777B8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14970" y="287390"/>
                  <a:ext cx="135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160ABB7-7A43-7987-D744-63E455F5D1F6}"/>
                    </a:ext>
                  </a:extLst>
                </p14:cNvPr>
                <p14:cNvContentPartPr/>
                <p14:nvPr/>
              </p14:nvContentPartPr>
              <p14:xfrm>
                <a:off x="4368130" y="345710"/>
                <a:ext cx="163080" cy="921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160ABB7-7A43-7987-D744-63E455F5D1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59130" y="337070"/>
                  <a:ext cx="180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95A0282-94A5-D0BC-C80A-16D2575DC6DB}"/>
                    </a:ext>
                  </a:extLst>
                </p14:cNvPr>
                <p14:cNvContentPartPr/>
                <p14:nvPr/>
              </p14:nvContentPartPr>
              <p14:xfrm>
                <a:off x="4398730" y="307190"/>
                <a:ext cx="107280" cy="177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95A0282-94A5-D0BC-C80A-16D2575DC6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90090" y="298550"/>
                  <a:ext cx="124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13B1F99-44DB-DABE-8708-4BA76EBA8E2D}"/>
                    </a:ext>
                  </a:extLst>
                </p14:cNvPr>
                <p14:cNvContentPartPr/>
                <p14:nvPr/>
              </p14:nvContentPartPr>
              <p14:xfrm>
                <a:off x="2763610" y="1037990"/>
                <a:ext cx="214560" cy="197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13B1F99-44DB-DABE-8708-4BA76EBA8E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54970" y="1029350"/>
                  <a:ext cx="232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C1875EF-8224-D3D6-40C8-FDCF121F58CD}"/>
                    </a:ext>
                  </a:extLst>
                </p14:cNvPr>
                <p14:cNvContentPartPr/>
                <p14:nvPr/>
              </p14:nvContentPartPr>
              <p14:xfrm>
                <a:off x="2884570" y="1212950"/>
                <a:ext cx="32400" cy="110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C1875EF-8224-D3D6-40C8-FDCF121F58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75570" y="1204310"/>
                  <a:ext cx="50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A5997A4-3628-EF84-C339-78CF8746B4C0}"/>
                    </a:ext>
                  </a:extLst>
                </p14:cNvPr>
                <p14:cNvContentPartPr/>
                <p14:nvPr/>
              </p14:nvContentPartPr>
              <p14:xfrm>
                <a:off x="2929930" y="983990"/>
                <a:ext cx="155880" cy="243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A5997A4-3628-EF84-C339-78CF8746B4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20930" y="974990"/>
                  <a:ext cx="173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F89AD39-F129-5292-3BDF-657969C32895}"/>
                    </a:ext>
                  </a:extLst>
                </p14:cNvPr>
                <p14:cNvContentPartPr/>
                <p14:nvPr/>
              </p14:nvContentPartPr>
              <p14:xfrm>
                <a:off x="2967370" y="1098110"/>
                <a:ext cx="167400" cy="239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F89AD39-F129-5292-3BDF-657969C328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58730" y="1089470"/>
                  <a:ext cx="185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906D0F2-2F06-F0A8-90A4-7C3121B41359}"/>
                    </a:ext>
                  </a:extLst>
                </p14:cNvPr>
                <p14:cNvContentPartPr/>
                <p14:nvPr/>
              </p14:nvContentPartPr>
              <p14:xfrm>
                <a:off x="3207850" y="997310"/>
                <a:ext cx="52920" cy="2152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906D0F2-2F06-F0A8-90A4-7C3121B413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98850" y="988670"/>
                  <a:ext cx="70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1EC01D3-3CC9-503D-F2BD-35AEBF848E56}"/>
                    </a:ext>
                  </a:extLst>
                </p14:cNvPr>
                <p14:cNvContentPartPr/>
                <p14:nvPr/>
              </p14:nvContentPartPr>
              <p14:xfrm>
                <a:off x="3249610" y="972110"/>
                <a:ext cx="39600" cy="1418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1EC01D3-3CC9-503D-F2BD-35AEBF848E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0970" y="963110"/>
                  <a:ext cx="57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E9C1D82-3CA3-BF17-F13B-D4CAD8A2B67D}"/>
                    </a:ext>
                  </a:extLst>
                </p14:cNvPr>
                <p14:cNvContentPartPr/>
                <p14:nvPr/>
              </p14:nvContentPartPr>
              <p14:xfrm>
                <a:off x="3273010" y="927830"/>
                <a:ext cx="103680" cy="169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E9C1D82-3CA3-BF17-F13B-D4CAD8A2B6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64370" y="919190"/>
                  <a:ext cx="1213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3578F1F-CFEF-E45E-AC9F-F58DF28E72D4}"/>
                    </a:ext>
                  </a:extLst>
                </p14:cNvPr>
                <p14:cNvContentPartPr/>
                <p14:nvPr/>
              </p14:nvContentPartPr>
              <p14:xfrm>
                <a:off x="3284170" y="970310"/>
                <a:ext cx="151560" cy="233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3578F1F-CFEF-E45E-AC9F-F58DF28E72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75530" y="961670"/>
                  <a:ext cx="169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B3EA8BA-E291-C3D5-E707-A2F39F9B190C}"/>
                    </a:ext>
                  </a:extLst>
                </p14:cNvPr>
                <p14:cNvContentPartPr/>
                <p14:nvPr/>
              </p14:nvContentPartPr>
              <p14:xfrm>
                <a:off x="3399010" y="863750"/>
                <a:ext cx="144000" cy="4021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B3EA8BA-E291-C3D5-E707-A2F39F9B190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90010" y="854750"/>
                  <a:ext cx="1616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DCE8AD8-1631-6368-8862-EF567AD94D26}"/>
                    </a:ext>
                  </a:extLst>
                </p14:cNvPr>
                <p14:cNvContentPartPr/>
                <p14:nvPr/>
              </p14:nvContentPartPr>
              <p14:xfrm>
                <a:off x="3630130" y="778430"/>
                <a:ext cx="152640" cy="230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DCE8AD8-1631-6368-8862-EF567AD94D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21130" y="769430"/>
                  <a:ext cx="170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83529F5-EED2-F0CE-8727-7E395CB89A17}"/>
                    </a:ext>
                  </a:extLst>
                </p14:cNvPr>
                <p14:cNvContentPartPr/>
                <p14:nvPr/>
              </p14:nvContentPartPr>
              <p14:xfrm>
                <a:off x="3648130" y="820910"/>
                <a:ext cx="173520" cy="230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83529F5-EED2-F0CE-8727-7E395CB89A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39130" y="811910"/>
                  <a:ext cx="191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D3480FB-5366-4E36-E320-9872AD65944F}"/>
                    </a:ext>
                  </a:extLst>
                </p14:cNvPr>
                <p14:cNvContentPartPr/>
                <p14:nvPr/>
              </p14:nvContentPartPr>
              <p14:xfrm>
                <a:off x="3696370" y="981470"/>
                <a:ext cx="195840" cy="1929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D3480FB-5366-4E36-E320-9872AD6594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87730" y="972470"/>
                  <a:ext cx="213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E439B84-0DAB-3B7E-7EA8-3105A44C2C3A}"/>
                    </a:ext>
                  </a:extLst>
                </p14:cNvPr>
                <p14:cNvContentPartPr/>
                <p14:nvPr/>
              </p14:nvContentPartPr>
              <p14:xfrm>
                <a:off x="3992650" y="834230"/>
                <a:ext cx="18000" cy="723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E439B84-0DAB-3B7E-7EA8-3105A44C2C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84010" y="825590"/>
                  <a:ext cx="35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BDA7167-9BB0-A9E4-25A0-E93203D04364}"/>
                    </a:ext>
                  </a:extLst>
                </p14:cNvPr>
                <p14:cNvContentPartPr/>
                <p14:nvPr/>
              </p14:nvContentPartPr>
              <p14:xfrm>
                <a:off x="4025410" y="825230"/>
                <a:ext cx="118440" cy="233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BDA7167-9BB0-A9E4-25A0-E93203D043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16410" y="816230"/>
                  <a:ext cx="136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9408670-0099-27D8-6FA2-622D2CC1A145}"/>
                    </a:ext>
                  </a:extLst>
                </p14:cNvPr>
                <p14:cNvContentPartPr/>
                <p14:nvPr/>
              </p14:nvContentPartPr>
              <p14:xfrm>
                <a:off x="4149970" y="816230"/>
                <a:ext cx="62640" cy="108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9408670-0099-27D8-6FA2-622D2CC1A1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40970" y="807230"/>
                  <a:ext cx="80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B43A7B8-AD8B-CEC0-C082-699E904630F8}"/>
                    </a:ext>
                  </a:extLst>
                </p14:cNvPr>
                <p14:cNvContentPartPr/>
                <p14:nvPr/>
              </p14:nvContentPartPr>
              <p14:xfrm>
                <a:off x="4068610" y="710030"/>
                <a:ext cx="223200" cy="652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B43A7B8-AD8B-CEC0-C082-699E904630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59610" y="701030"/>
                  <a:ext cx="240840" cy="670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031B88B-2D37-433D-5CCE-D4D32C58135C}"/>
              </a:ext>
            </a:extLst>
          </p:cNvPr>
          <p:cNvGrpSpPr/>
          <p:nvPr/>
        </p:nvGrpSpPr>
        <p:grpSpPr>
          <a:xfrm>
            <a:off x="5600410" y="1122950"/>
            <a:ext cx="2792880" cy="858600"/>
            <a:chOff x="5600410" y="1122950"/>
            <a:chExt cx="279288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9B5144C-6D79-8FD0-6643-30A247283212}"/>
                    </a:ext>
                  </a:extLst>
                </p14:cNvPr>
                <p14:cNvContentPartPr/>
                <p14:nvPr/>
              </p14:nvContentPartPr>
              <p14:xfrm>
                <a:off x="5642890" y="1563590"/>
                <a:ext cx="23040" cy="3106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9B5144C-6D79-8FD0-6643-30A24728321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4250" y="1554950"/>
                  <a:ext cx="40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A9C40E7-AA41-A1B0-E9C5-FB72B3333FED}"/>
                    </a:ext>
                  </a:extLst>
                </p14:cNvPr>
                <p14:cNvContentPartPr/>
                <p14:nvPr/>
              </p14:nvContentPartPr>
              <p14:xfrm>
                <a:off x="5600410" y="1539830"/>
                <a:ext cx="201240" cy="441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A9C40E7-AA41-A1B0-E9C5-FB72B3333F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91770" y="1530830"/>
                  <a:ext cx="2188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7A6ABCD-B6AF-0724-7052-8901F0DD6534}"/>
                    </a:ext>
                  </a:extLst>
                </p14:cNvPr>
                <p14:cNvContentPartPr/>
                <p14:nvPr/>
              </p14:nvContentPartPr>
              <p14:xfrm>
                <a:off x="5845930" y="1756190"/>
                <a:ext cx="5040" cy="127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7A6ABCD-B6AF-0724-7052-8901F0DD65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7290" y="1747550"/>
                  <a:ext cx="22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742872E-9172-2197-A8CF-BED3EDB10F37}"/>
                    </a:ext>
                  </a:extLst>
                </p14:cNvPr>
                <p14:cNvContentPartPr/>
                <p14:nvPr/>
              </p14:nvContentPartPr>
              <p14:xfrm>
                <a:off x="5864290" y="1681670"/>
                <a:ext cx="147960" cy="226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742872E-9172-2197-A8CF-BED3EDB10F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55650" y="1672670"/>
                  <a:ext cx="165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D1F3799-CABA-12B5-66C6-5F944FA28C72}"/>
                    </a:ext>
                  </a:extLst>
                </p14:cNvPr>
                <p14:cNvContentPartPr/>
                <p14:nvPr/>
              </p14:nvContentPartPr>
              <p14:xfrm>
                <a:off x="6067330" y="1391870"/>
                <a:ext cx="105120" cy="478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D1F3799-CABA-12B5-66C6-5F944FA28C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8690" y="1383230"/>
                  <a:ext cx="1227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7163A9F-3ECC-B597-097B-86F839A60C64}"/>
                    </a:ext>
                  </a:extLst>
                </p14:cNvPr>
                <p14:cNvContentPartPr/>
                <p14:nvPr/>
              </p14:nvContentPartPr>
              <p14:xfrm>
                <a:off x="5967970" y="1605350"/>
                <a:ext cx="234000" cy="241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7163A9F-3ECC-B597-097B-86F839A60C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58970" y="1596350"/>
                  <a:ext cx="251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989F6D2-6760-4B2F-4685-0985502D0B14}"/>
                    </a:ext>
                  </a:extLst>
                </p14:cNvPr>
                <p14:cNvContentPartPr/>
                <p14:nvPr/>
              </p14:nvContentPartPr>
              <p14:xfrm>
                <a:off x="6212410" y="1662230"/>
                <a:ext cx="65160" cy="19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989F6D2-6760-4B2F-4685-0985502D0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03770" y="1653590"/>
                  <a:ext cx="82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9257101-E032-365D-1FDB-4440ECF16EE3}"/>
                    </a:ext>
                  </a:extLst>
                </p14:cNvPr>
                <p14:cNvContentPartPr/>
                <p14:nvPr/>
              </p14:nvContentPartPr>
              <p14:xfrm>
                <a:off x="6345610" y="1596710"/>
                <a:ext cx="61200" cy="217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9257101-E032-365D-1FDB-4440ECF16E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36610" y="1587710"/>
                  <a:ext cx="78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C7069D4-5934-B6BE-4D17-1E6371127D60}"/>
                    </a:ext>
                  </a:extLst>
                </p14:cNvPr>
                <p14:cNvContentPartPr/>
                <p14:nvPr/>
              </p14:nvContentPartPr>
              <p14:xfrm>
                <a:off x="6394930" y="1383590"/>
                <a:ext cx="160200" cy="436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C7069D4-5934-B6BE-4D17-1E6371127D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85930" y="1374590"/>
                  <a:ext cx="1778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4E3EC13-6EED-F8B1-E907-F7DC1FFD9E6B}"/>
                    </a:ext>
                  </a:extLst>
                </p14:cNvPr>
                <p14:cNvContentPartPr/>
                <p14:nvPr/>
              </p14:nvContentPartPr>
              <p14:xfrm>
                <a:off x="6564490" y="1650710"/>
                <a:ext cx="137520" cy="131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4E3EC13-6EED-F8B1-E907-F7DC1FFD9E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55850" y="1641710"/>
                  <a:ext cx="155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FDCECD4-B9C2-8F06-DACC-37EC0AC2F565}"/>
                    </a:ext>
                  </a:extLst>
                </p14:cNvPr>
                <p14:cNvContentPartPr/>
                <p14:nvPr/>
              </p14:nvContentPartPr>
              <p14:xfrm>
                <a:off x="6785890" y="1224110"/>
                <a:ext cx="66960" cy="575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FDCECD4-B9C2-8F06-DACC-37EC0AC2F5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77250" y="1215110"/>
                  <a:ext cx="8460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50EC731-4791-4769-4502-59E5F3EFB397}"/>
                    </a:ext>
                  </a:extLst>
                </p14:cNvPr>
                <p14:cNvContentPartPr/>
                <p14:nvPr/>
              </p14:nvContentPartPr>
              <p14:xfrm>
                <a:off x="6632530" y="1598870"/>
                <a:ext cx="268200" cy="157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50EC731-4791-4769-4502-59E5F3EFB3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23890" y="1589870"/>
                  <a:ext cx="285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18C4A5F-9FC7-0543-F042-FF42705162B4}"/>
                    </a:ext>
                  </a:extLst>
                </p14:cNvPr>
                <p14:cNvContentPartPr/>
                <p14:nvPr/>
              </p14:nvContentPartPr>
              <p14:xfrm>
                <a:off x="6940690" y="1557470"/>
                <a:ext cx="70920" cy="1616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18C4A5F-9FC7-0543-F042-FF42705162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32050" y="1548830"/>
                  <a:ext cx="88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574CE56-4D1D-EA7A-71EE-D1737BD25A0D}"/>
                    </a:ext>
                  </a:extLst>
                </p14:cNvPr>
                <p14:cNvContentPartPr/>
                <p14:nvPr/>
              </p14:nvContentPartPr>
              <p14:xfrm>
                <a:off x="7020610" y="1514990"/>
                <a:ext cx="192960" cy="214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574CE56-4D1D-EA7A-71EE-D1737BD25A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11610" y="1505990"/>
                  <a:ext cx="2106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D054AE4-E2F6-6868-800B-1DE20A95DFA6}"/>
                    </a:ext>
                  </a:extLst>
                </p14:cNvPr>
                <p14:cNvContentPartPr/>
                <p14:nvPr/>
              </p14:nvContentPartPr>
              <p14:xfrm>
                <a:off x="7165690" y="1712270"/>
                <a:ext cx="199440" cy="149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D054AE4-E2F6-6868-800B-1DE20A95DF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57050" y="1703630"/>
                  <a:ext cx="217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D088781-5730-5632-5E9E-E970ACC5BBDD}"/>
                    </a:ext>
                  </a:extLst>
                </p14:cNvPr>
                <p14:cNvContentPartPr/>
                <p14:nvPr/>
              </p14:nvContentPartPr>
              <p14:xfrm>
                <a:off x="7431730" y="1240670"/>
                <a:ext cx="154800" cy="50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D088781-5730-5632-5E9E-E970ACC5BB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23090" y="1232030"/>
                  <a:ext cx="172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BA30AD2-8328-1551-334E-136AC8D5B882}"/>
                    </a:ext>
                  </a:extLst>
                </p14:cNvPr>
                <p14:cNvContentPartPr/>
                <p14:nvPr/>
              </p14:nvContentPartPr>
              <p14:xfrm>
                <a:off x="7422730" y="1350830"/>
                <a:ext cx="170640" cy="279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BA30AD2-8328-1551-334E-136AC8D5B8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14090" y="1341830"/>
                  <a:ext cx="188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E0E6419-6929-3663-ED68-3EE50BC91918}"/>
                    </a:ext>
                  </a:extLst>
                </p14:cNvPr>
                <p14:cNvContentPartPr/>
                <p14:nvPr/>
              </p14:nvContentPartPr>
              <p14:xfrm>
                <a:off x="7692730" y="1126910"/>
                <a:ext cx="109080" cy="4986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E0E6419-6929-3663-ED68-3EE50BC919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84090" y="1118270"/>
                  <a:ext cx="1267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10BE6B6-55EA-5BB8-3BF0-94F5D44F2821}"/>
                    </a:ext>
                  </a:extLst>
                </p14:cNvPr>
                <p14:cNvContentPartPr/>
                <p14:nvPr/>
              </p14:nvContentPartPr>
              <p14:xfrm>
                <a:off x="7471690" y="1405190"/>
                <a:ext cx="287280" cy="84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10BE6B6-55EA-5BB8-3BF0-94F5D44F28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63050" y="1396190"/>
                  <a:ext cx="304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A0252CB-5C49-9648-BB8D-2F7FF22DFF4D}"/>
                    </a:ext>
                  </a:extLst>
                </p14:cNvPr>
                <p14:cNvContentPartPr/>
                <p14:nvPr/>
              </p14:nvContentPartPr>
              <p14:xfrm>
                <a:off x="7824490" y="1265510"/>
                <a:ext cx="208440" cy="277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A0252CB-5C49-9648-BB8D-2F7FF22DFF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15850" y="1256510"/>
                  <a:ext cx="226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FAD76C1-7EDA-B8A4-F655-500B27BD5809}"/>
                    </a:ext>
                  </a:extLst>
                </p14:cNvPr>
                <p14:cNvContentPartPr/>
                <p14:nvPr/>
              </p14:nvContentPartPr>
              <p14:xfrm>
                <a:off x="8041930" y="1316270"/>
                <a:ext cx="96480" cy="2268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FAD76C1-7EDA-B8A4-F655-500B27BD58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3290" y="1307270"/>
                  <a:ext cx="114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5C2A41B-6C51-9D78-E91E-29CF5D9FB1DB}"/>
                    </a:ext>
                  </a:extLst>
                </p14:cNvPr>
                <p14:cNvContentPartPr/>
                <p14:nvPr/>
              </p14:nvContentPartPr>
              <p14:xfrm>
                <a:off x="8186650" y="1122950"/>
                <a:ext cx="206640" cy="4536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5C2A41B-6C51-9D78-E91E-29CF5D9FB1D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78010" y="1113950"/>
                  <a:ext cx="224280" cy="471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2:  Model Pr(</a:t>
            </a:r>
            <a:r>
              <a:rPr lang="en-CA" b="1" dirty="0" err="1"/>
              <a:t>x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compute</a:t>
            </a:r>
            <a:r>
              <a:rPr lang="en-CA" sz="2400" b="1" dirty="0"/>
              <a:t> </a:t>
            </a:r>
            <a:r>
              <a:rPr lang="en-CA" sz="2400" dirty="0"/>
              <a:t>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</a:t>
            </a:r>
            <a:r>
              <a:rPr lang="en-CA" sz="2400" b="1" dirty="0"/>
              <a:t> </a:t>
            </a:r>
            <a:r>
              <a:rPr lang="en-CA" sz="2400" dirty="0"/>
              <a:t>using </a:t>
            </a:r>
            <a:r>
              <a:rPr lang="en-CA" sz="2400" dirty="0" err="1"/>
              <a:t>Bayes</a:t>
            </a:r>
            <a:r>
              <a:rPr lang="en-CA" sz="2400" dirty="0"/>
              <a:t> rule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Define prior Pr(</a:t>
            </a:r>
            <a:r>
              <a:rPr lang="en-CA" sz="2400" b="1" dirty="0"/>
              <a:t>w</a:t>
            </a:r>
            <a:r>
              <a:rPr lang="en-CA" sz="2400" dirty="0"/>
              <a:t>) and then compute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 using </a:t>
            </a:r>
            <a:r>
              <a:rPr lang="en-CA" sz="2400" dirty="0" err="1"/>
              <a:t>Bayes</a:t>
            </a:r>
            <a:r>
              <a:rPr lang="en-CA" sz="2400" dirty="0"/>
              <a:t>’ rule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5229200"/>
            <a:ext cx="6048672" cy="110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1FA1E6BE-BE24-CD5E-8725-0CE2E63BD2A3}"/>
              </a:ext>
            </a:extLst>
          </p:cNvPr>
          <p:cNvGrpSpPr/>
          <p:nvPr/>
        </p:nvGrpSpPr>
        <p:grpSpPr>
          <a:xfrm>
            <a:off x="4478650" y="1001270"/>
            <a:ext cx="3349440" cy="803880"/>
            <a:chOff x="4478650" y="1001270"/>
            <a:chExt cx="3349440" cy="80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362FBB7-18D1-CC19-CA06-040D8FAD528B}"/>
                    </a:ext>
                  </a:extLst>
                </p14:cNvPr>
                <p14:cNvContentPartPr/>
                <p14:nvPr/>
              </p14:nvContentPartPr>
              <p14:xfrm>
                <a:off x="4499170" y="1244270"/>
                <a:ext cx="27720" cy="455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362FBB7-18D1-CC19-CA06-040D8FAD528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0530" y="1235630"/>
                  <a:ext cx="4536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A2D2D57-2CE1-74B2-8FBF-5F60BAE90964}"/>
                    </a:ext>
                  </a:extLst>
                </p14:cNvPr>
                <p14:cNvContentPartPr/>
                <p14:nvPr/>
              </p14:nvContentPartPr>
              <p14:xfrm>
                <a:off x="4478650" y="1232750"/>
                <a:ext cx="260640" cy="5724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A2D2D57-2CE1-74B2-8FBF-5F60BAE909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0010" y="1223750"/>
                  <a:ext cx="27828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1CBFE20-BA00-C887-DE9C-E802B1E0C49E}"/>
                    </a:ext>
                  </a:extLst>
                </p14:cNvPr>
                <p14:cNvContentPartPr/>
                <p14:nvPr/>
              </p14:nvContentPartPr>
              <p14:xfrm>
                <a:off x="4759810" y="1581230"/>
                <a:ext cx="7200" cy="83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1CBFE20-BA00-C887-DE9C-E802B1E0C4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50810" y="1572230"/>
                  <a:ext cx="24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8317F16E-D086-3580-DCAF-9D9EA62D2B42}"/>
                    </a:ext>
                  </a:extLst>
                </p14:cNvPr>
                <p14:cNvContentPartPr/>
                <p14:nvPr/>
              </p14:nvContentPartPr>
              <p14:xfrm>
                <a:off x="4806610" y="1466030"/>
                <a:ext cx="96480" cy="205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8317F16E-D086-3580-DCAF-9D9EA62D2B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7610" y="1457030"/>
                  <a:ext cx="1141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DA116FD-DF24-B531-795B-A4573FEBA618}"/>
                    </a:ext>
                  </a:extLst>
                </p14:cNvPr>
                <p14:cNvContentPartPr/>
                <p14:nvPr/>
              </p14:nvContentPartPr>
              <p14:xfrm>
                <a:off x="4997050" y="1124750"/>
                <a:ext cx="37440" cy="506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DA116FD-DF24-B531-795B-A4573FEBA6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88050" y="1115750"/>
                  <a:ext cx="550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8740316-5636-209B-DCA0-1FE32BBD5873}"/>
                    </a:ext>
                  </a:extLst>
                </p14:cNvPr>
                <p14:cNvContentPartPr/>
                <p14:nvPr/>
              </p14:nvContentPartPr>
              <p14:xfrm>
                <a:off x="4809490" y="1421750"/>
                <a:ext cx="278280" cy="943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8740316-5636-209B-DCA0-1FE32BBD58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00850" y="1413110"/>
                  <a:ext cx="295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9E3EB0D-FD3F-75A6-6BA1-1BE9055696F4}"/>
                    </a:ext>
                  </a:extLst>
                </p14:cNvPr>
                <p14:cNvContentPartPr/>
                <p14:nvPr/>
              </p14:nvContentPartPr>
              <p14:xfrm>
                <a:off x="5074810" y="1352990"/>
                <a:ext cx="129600" cy="223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9E3EB0D-FD3F-75A6-6BA1-1BE9055696F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66170" y="1344350"/>
                  <a:ext cx="147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56CAE9-D037-9408-952E-B0C568432A63}"/>
                    </a:ext>
                  </a:extLst>
                </p14:cNvPr>
                <p14:cNvContentPartPr/>
                <p14:nvPr/>
              </p14:nvContentPartPr>
              <p14:xfrm>
                <a:off x="5256610" y="1219430"/>
                <a:ext cx="14400" cy="25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56CAE9-D037-9408-952E-B0C568432A6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47970" y="1210790"/>
                  <a:ext cx="32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443ECC7-31D4-0E33-3B36-13A135F9C723}"/>
                    </a:ext>
                  </a:extLst>
                </p14:cNvPr>
                <p14:cNvContentPartPr/>
                <p14:nvPr/>
              </p14:nvContentPartPr>
              <p14:xfrm>
                <a:off x="5333290" y="1055270"/>
                <a:ext cx="128520" cy="437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443ECC7-31D4-0E33-3B36-13A135F9C72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24290" y="1046630"/>
                  <a:ext cx="1461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9497F51-4E20-99E3-C9D1-B6EF24F82CDD}"/>
                    </a:ext>
                  </a:extLst>
                </p14:cNvPr>
                <p14:cNvContentPartPr/>
                <p14:nvPr/>
              </p14:nvContentPartPr>
              <p14:xfrm>
                <a:off x="5516530" y="1302230"/>
                <a:ext cx="159120" cy="143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9497F51-4E20-99E3-C9D1-B6EF24F82C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07890" y="1293230"/>
                  <a:ext cx="176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20DF094-7CD8-D410-5A3C-48428FC9E6B0}"/>
                    </a:ext>
                  </a:extLst>
                </p14:cNvPr>
                <p14:cNvContentPartPr/>
                <p14:nvPr/>
              </p14:nvContentPartPr>
              <p14:xfrm>
                <a:off x="5747650" y="1001270"/>
                <a:ext cx="20880" cy="470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20DF094-7CD8-D410-5A3C-48428FC9E6B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39010" y="992630"/>
                  <a:ext cx="385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2F936E-6C12-2A83-3CA3-DE4916909FAD}"/>
                    </a:ext>
                  </a:extLst>
                </p14:cNvPr>
                <p14:cNvContentPartPr/>
                <p14:nvPr/>
              </p14:nvContentPartPr>
              <p14:xfrm>
                <a:off x="5583850" y="1239950"/>
                <a:ext cx="331200" cy="197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2F936E-6C12-2A83-3CA3-DE4916909F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5210" y="1230950"/>
                  <a:ext cx="348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EBFE81E-1AE9-DB92-31DE-76DD67A1939D}"/>
                    </a:ext>
                  </a:extLst>
                </p14:cNvPr>
                <p14:cNvContentPartPr/>
                <p14:nvPr/>
              </p14:nvContentPartPr>
              <p14:xfrm>
                <a:off x="5959690" y="1197830"/>
                <a:ext cx="9360" cy="14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EBFE81E-1AE9-DB92-31DE-76DD67A193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51050" y="1189190"/>
                  <a:ext cx="27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7A7BD07-5E25-308E-CB88-77B645682EF6}"/>
                    </a:ext>
                  </a:extLst>
                </p14:cNvPr>
                <p14:cNvContentPartPr/>
                <p14:nvPr/>
              </p14:nvContentPartPr>
              <p14:xfrm>
                <a:off x="5997850" y="1281350"/>
                <a:ext cx="65160" cy="1616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7A7BD07-5E25-308E-CB88-77B645682EF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88850" y="1272350"/>
                  <a:ext cx="82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FD9626E-E301-F485-6D13-2D4E3D0A6771}"/>
                    </a:ext>
                  </a:extLst>
                </p14:cNvPr>
                <p14:cNvContentPartPr/>
                <p14:nvPr/>
              </p14:nvContentPartPr>
              <p14:xfrm>
                <a:off x="6045730" y="1255790"/>
                <a:ext cx="168840" cy="245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FD9626E-E301-F485-6D13-2D4E3D0A677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36730" y="1247150"/>
                  <a:ext cx="186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230899F-12D3-4F4B-FC7D-AB5642A3E7B3}"/>
                    </a:ext>
                  </a:extLst>
                </p14:cNvPr>
                <p14:cNvContentPartPr/>
                <p14:nvPr/>
              </p14:nvContentPartPr>
              <p14:xfrm>
                <a:off x="6236530" y="1492310"/>
                <a:ext cx="106200" cy="180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230899F-12D3-4F4B-FC7D-AB5642A3E7B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27890" y="1483670"/>
                  <a:ext cx="123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EA1BD22-045A-4341-1CFB-72720D707D49}"/>
                    </a:ext>
                  </a:extLst>
                </p14:cNvPr>
                <p14:cNvContentPartPr/>
                <p14:nvPr/>
              </p14:nvContentPartPr>
              <p14:xfrm>
                <a:off x="6585730" y="1140590"/>
                <a:ext cx="129240" cy="47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EA1BD22-045A-4341-1CFB-72720D707D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76730" y="1131950"/>
                  <a:ext cx="1468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6A5E7F5-98CA-4F7F-BE22-80A53CB96ED6}"/>
                    </a:ext>
                  </a:extLst>
                </p14:cNvPr>
                <p14:cNvContentPartPr/>
                <p14:nvPr/>
              </p14:nvContentPartPr>
              <p14:xfrm>
                <a:off x="6497890" y="1232750"/>
                <a:ext cx="216000" cy="334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6A5E7F5-98CA-4F7F-BE22-80A53CB96ED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89250" y="1224110"/>
                  <a:ext cx="2336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17EFE9-233C-6A72-672B-6A60963EC1B1}"/>
                    </a:ext>
                  </a:extLst>
                </p14:cNvPr>
                <p14:cNvContentPartPr/>
                <p14:nvPr/>
              </p14:nvContentPartPr>
              <p14:xfrm>
                <a:off x="6886690" y="1103870"/>
                <a:ext cx="122760" cy="490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17EFE9-233C-6A72-672B-6A60963EC1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77690" y="1095230"/>
                  <a:ext cx="1404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261B08C-0F71-5639-087B-7BECDBF3E148}"/>
                    </a:ext>
                  </a:extLst>
                </p14:cNvPr>
                <p14:cNvContentPartPr/>
                <p14:nvPr/>
              </p14:nvContentPartPr>
              <p14:xfrm>
                <a:off x="6687610" y="1304390"/>
                <a:ext cx="384840" cy="1130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261B08C-0F71-5639-087B-7BECDBF3E1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78610" y="1295390"/>
                  <a:ext cx="402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8E2C2EA-B6F2-057D-0535-6589749CD9DD}"/>
                    </a:ext>
                  </a:extLst>
                </p14:cNvPr>
                <p14:cNvContentPartPr/>
                <p14:nvPr/>
              </p14:nvContentPartPr>
              <p14:xfrm>
                <a:off x="7155250" y="1210790"/>
                <a:ext cx="91800" cy="318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8E2C2EA-B6F2-057D-0535-6589749CD9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46250" y="1202150"/>
                  <a:ext cx="109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7E94398-9AEA-5728-A0C4-7CF133A24E49}"/>
                    </a:ext>
                  </a:extLst>
                </p14:cNvPr>
                <p14:cNvContentPartPr/>
                <p14:nvPr/>
              </p14:nvContentPartPr>
              <p14:xfrm>
                <a:off x="7278730" y="1287470"/>
                <a:ext cx="198360" cy="143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7E94398-9AEA-5728-A0C4-7CF133A24E4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69730" y="1278470"/>
                  <a:ext cx="216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F154B6B-84D0-BA76-6C41-204C0F061A08}"/>
                    </a:ext>
                  </a:extLst>
                </p14:cNvPr>
                <p14:cNvContentPartPr/>
                <p14:nvPr/>
              </p14:nvContentPartPr>
              <p14:xfrm>
                <a:off x="7520650" y="1244990"/>
                <a:ext cx="85320" cy="2721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F154B6B-84D0-BA76-6C41-204C0F061A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511650" y="1235990"/>
                  <a:ext cx="102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5B412BC-042D-3E53-A8F1-4241096A6610}"/>
                    </a:ext>
                  </a:extLst>
                </p14:cNvPr>
                <p14:cNvContentPartPr/>
                <p14:nvPr/>
              </p14:nvContentPartPr>
              <p14:xfrm>
                <a:off x="7598410" y="1040150"/>
                <a:ext cx="229680" cy="514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5B412BC-042D-3E53-A8F1-4241096A661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89770" y="1031510"/>
                  <a:ext cx="247320" cy="53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CA" dirty="0"/>
              <a:t>Three different types of model depend on the quantity of interest: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/>
              <a:t>Pr(</a:t>
            </a:r>
            <a:r>
              <a:rPr lang="en-CA" b="1" dirty="0" err="1"/>
              <a:t>w|x</a:t>
            </a:r>
            <a:r>
              <a:rPr lang="en-CA" b="1" dirty="0"/>
              <a:t>)   </a:t>
            </a:r>
            <a:r>
              <a:rPr lang="en-CA" dirty="0"/>
              <a:t>Discriminative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/>
              <a:t>Pr(</a:t>
            </a:r>
            <a:r>
              <a:rPr lang="en-CA" b="1" dirty="0" err="1"/>
              <a:t>w,x</a:t>
            </a:r>
            <a:r>
              <a:rPr lang="en-CA" b="1" dirty="0"/>
              <a:t>)    </a:t>
            </a:r>
            <a:r>
              <a:rPr lang="en-CA" dirty="0"/>
              <a:t>Generative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/>
              <a:t>Pr(</a:t>
            </a:r>
            <a:r>
              <a:rPr lang="en-CA" b="1" dirty="0" err="1"/>
              <a:t>x|w</a:t>
            </a:r>
            <a:r>
              <a:rPr lang="en-CA" b="1" dirty="0"/>
              <a:t>)   </a:t>
            </a:r>
            <a:r>
              <a:rPr lang="en-CA" dirty="0"/>
              <a:t>Generative</a:t>
            </a:r>
          </a:p>
          <a:p>
            <a:pPr lvl="1"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Inference in discriminative models easy as we directly model posterior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).  Generative models require more complex inference process using </a:t>
            </a:r>
            <a:r>
              <a:rPr lang="en-CA" dirty="0" err="1"/>
              <a:t>Bayes</a:t>
            </a:r>
            <a:r>
              <a:rPr lang="en-CA" dirty="0"/>
              <a:t>’ rule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  <a:p>
            <a:pPr lvl="1"/>
            <a:r>
              <a:rPr lang="en-CA" dirty="0"/>
              <a:t>Three types of model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1:  Regression</a:t>
            </a:r>
          </a:p>
          <a:p>
            <a:r>
              <a:rPr lang="en-CA" dirty="0"/>
              <a:t>Worked example 2:  Classification</a:t>
            </a:r>
          </a:p>
          <a:p>
            <a:r>
              <a:rPr lang="en-CA" dirty="0"/>
              <a:t>Which type should we choose?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 1: 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simple case where 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we make a </a:t>
            </a:r>
            <a:r>
              <a:rPr lang="en-CA" sz="2800" dirty="0" err="1"/>
              <a:t>univariate</a:t>
            </a:r>
            <a:r>
              <a:rPr lang="en-CA" sz="2800" dirty="0"/>
              <a:t> continuous measurement </a:t>
            </a:r>
            <a:r>
              <a:rPr lang="en-CA" sz="2800" b="1" dirty="0"/>
              <a:t>x</a:t>
            </a:r>
            <a:r>
              <a:rPr lang="en-CA" sz="2800" dirty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use this to predict a </a:t>
            </a:r>
            <a:r>
              <a:rPr lang="en-CA" sz="2800" dirty="0" err="1"/>
              <a:t>univariate</a:t>
            </a:r>
            <a:r>
              <a:rPr lang="en-CA" sz="2800" dirty="0"/>
              <a:t> continuous state </a:t>
            </a:r>
            <a:r>
              <a:rPr lang="en-CA" sz="2800" b="1" dirty="0"/>
              <a:t>w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/>
            <a:r>
              <a:rPr lang="en-CA" sz="2800" dirty="0"/>
              <a:t>(regression as world state is continuous)</a:t>
            </a:r>
          </a:p>
          <a:p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Regression application 1:</a:t>
            </a:r>
            <a:br>
              <a:rPr lang="en-CA" dirty="0"/>
            </a:br>
            <a:r>
              <a:rPr lang="en-CA" dirty="0"/>
              <a:t>Pose from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749" y="1412776"/>
            <a:ext cx="5092539" cy="498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BF1043D-CD8F-D99C-9E13-C8D2D2294B7B}"/>
              </a:ext>
            </a:extLst>
          </p:cNvPr>
          <p:cNvGrpSpPr/>
          <p:nvPr/>
        </p:nvGrpSpPr>
        <p:grpSpPr>
          <a:xfrm>
            <a:off x="6175690" y="816590"/>
            <a:ext cx="2684160" cy="1250280"/>
            <a:chOff x="6175690" y="816590"/>
            <a:chExt cx="2684160" cy="12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EA88DB5-F22D-B236-3A3C-74CD125F0CE0}"/>
                    </a:ext>
                  </a:extLst>
                </p14:cNvPr>
                <p14:cNvContentPartPr/>
                <p14:nvPr/>
              </p14:nvContentPartPr>
              <p14:xfrm>
                <a:off x="6175690" y="1330310"/>
                <a:ext cx="899640" cy="736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EA88DB5-F22D-B236-3A3C-74CD125F0C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7050" y="1321310"/>
                  <a:ext cx="9172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009A1E0-F2E8-ED6C-8CAE-11B6C5E747C9}"/>
                    </a:ext>
                  </a:extLst>
                </p14:cNvPr>
                <p14:cNvContentPartPr/>
                <p14:nvPr/>
              </p14:nvContentPartPr>
              <p14:xfrm>
                <a:off x="6974530" y="1229510"/>
                <a:ext cx="198000" cy="1789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009A1E0-F2E8-ED6C-8CAE-11B6C5E747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65890" y="1220870"/>
                  <a:ext cx="215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65197A5-F787-C333-C424-21239C2AF1AB}"/>
                    </a:ext>
                  </a:extLst>
                </p14:cNvPr>
                <p14:cNvContentPartPr/>
                <p14:nvPr/>
              </p14:nvContentPartPr>
              <p14:xfrm>
                <a:off x="7183690" y="823430"/>
                <a:ext cx="79560" cy="1735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65197A5-F787-C333-C424-21239C2AF1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75050" y="814430"/>
                  <a:ext cx="97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3F09774-EC0F-A9C9-2C0B-5392BC118A7B}"/>
                    </a:ext>
                  </a:extLst>
                </p14:cNvPr>
                <p14:cNvContentPartPr/>
                <p14:nvPr/>
              </p14:nvContentPartPr>
              <p14:xfrm>
                <a:off x="7267210" y="868070"/>
                <a:ext cx="61200" cy="226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3F09774-EC0F-A9C9-2C0B-5392BC118A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58210" y="859430"/>
                  <a:ext cx="78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23E0D29-1BCD-8933-98C7-55C2A41B9B6D}"/>
                    </a:ext>
                  </a:extLst>
                </p14:cNvPr>
                <p14:cNvContentPartPr/>
                <p14:nvPr/>
              </p14:nvContentPartPr>
              <p14:xfrm>
                <a:off x="7207810" y="1007390"/>
                <a:ext cx="57600" cy="1652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23E0D29-1BCD-8933-98C7-55C2A41B9B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99170" y="998390"/>
                  <a:ext cx="75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9481F94-8CA3-B2E1-F0F3-7C5EBB8EEA8B}"/>
                    </a:ext>
                  </a:extLst>
                </p14:cNvPr>
                <p14:cNvContentPartPr/>
                <p14:nvPr/>
              </p14:nvContentPartPr>
              <p14:xfrm>
                <a:off x="7132210" y="946550"/>
                <a:ext cx="263880" cy="2361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9481F94-8CA3-B2E1-F0F3-7C5EBB8EEA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23570" y="937910"/>
                  <a:ext cx="281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2B44CEF-8B38-A445-FE7C-1E4DF83CBB8C}"/>
                    </a:ext>
                  </a:extLst>
                </p14:cNvPr>
                <p14:cNvContentPartPr/>
                <p14:nvPr/>
              </p14:nvContentPartPr>
              <p14:xfrm>
                <a:off x="7256770" y="1086230"/>
                <a:ext cx="20880" cy="25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2B44CEF-8B38-A445-FE7C-1E4DF83CBB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47770" y="1077230"/>
                  <a:ext cx="38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9219A92-D79F-132E-0C34-730BA11BB592}"/>
                    </a:ext>
                  </a:extLst>
                </p14:cNvPr>
                <p14:cNvContentPartPr/>
                <p14:nvPr/>
              </p14:nvContentPartPr>
              <p14:xfrm>
                <a:off x="7439290" y="866990"/>
                <a:ext cx="124560" cy="234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9219A92-D79F-132E-0C34-730BA11BB5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30650" y="858350"/>
                  <a:ext cx="142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FF6FE8-B009-9403-02E1-0112E426511E}"/>
                    </a:ext>
                  </a:extLst>
                </p14:cNvPr>
                <p14:cNvContentPartPr/>
                <p14:nvPr/>
              </p14:nvContentPartPr>
              <p14:xfrm>
                <a:off x="7717570" y="816590"/>
                <a:ext cx="61920" cy="29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FF6FE8-B009-9403-02E1-0112E42651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08930" y="807590"/>
                  <a:ext cx="79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8C69C2F-C631-BECF-C299-E0A66E627B30}"/>
                    </a:ext>
                  </a:extLst>
                </p14:cNvPr>
                <p14:cNvContentPartPr/>
                <p14:nvPr/>
              </p14:nvContentPartPr>
              <p14:xfrm>
                <a:off x="7655290" y="873830"/>
                <a:ext cx="127440" cy="112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8C69C2F-C631-BECF-C299-E0A66E627B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46650" y="864830"/>
                  <a:ext cx="145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C67F4B9-61FB-F7DE-03AB-8C4A68070F9B}"/>
                    </a:ext>
                  </a:extLst>
                </p14:cNvPr>
                <p14:cNvContentPartPr/>
                <p14:nvPr/>
              </p14:nvContentPartPr>
              <p14:xfrm>
                <a:off x="7631530" y="1074350"/>
                <a:ext cx="226440" cy="16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C67F4B9-61FB-F7DE-03AB-8C4A68070F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2530" y="1065350"/>
                  <a:ext cx="244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A69D29C-8218-B883-36ED-69D77116BD97}"/>
                    </a:ext>
                  </a:extLst>
                </p14:cNvPr>
                <p14:cNvContentPartPr/>
                <p14:nvPr/>
              </p14:nvContentPartPr>
              <p14:xfrm>
                <a:off x="7939330" y="816950"/>
                <a:ext cx="127800" cy="101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A69D29C-8218-B883-36ED-69D77116BD9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30330" y="807950"/>
                  <a:ext cx="145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3487BCF-0631-2FB0-6770-26C1169E7952}"/>
                    </a:ext>
                  </a:extLst>
                </p14:cNvPr>
                <p14:cNvContentPartPr/>
                <p14:nvPr/>
              </p14:nvContentPartPr>
              <p14:xfrm>
                <a:off x="7834570" y="881030"/>
                <a:ext cx="230040" cy="142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3487BCF-0631-2FB0-6770-26C1169E79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25570" y="872390"/>
                  <a:ext cx="247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A699FB0-DC13-1027-B98D-5430C06F2E22}"/>
                    </a:ext>
                  </a:extLst>
                </p14:cNvPr>
                <p14:cNvContentPartPr/>
                <p14:nvPr/>
              </p14:nvContentPartPr>
              <p14:xfrm>
                <a:off x="7900810" y="999110"/>
                <a:ext cx="261720" cy="142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A699FB0-DC13-1027-B98D-5430C06F2E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91810" y="990110"/>
                  <a:ext cx="279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626B6F1-6634-34FC-8616-DAADCC324D81}"/>
                    </a:ext>
                  </a:extLst>
                </p14:cNvPr>
                <p14:cNvContentPartPr/>
                <p14:nvPr/>
              </p14:nvContentPartPr>
              <p14:xfrm>
                <a:off x="7311850" y="1464950"/>
                <a:ext cx="150120" cy="131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626B6F1-6634-34FC-8616-DAADCC324D8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03210" y="1455950"/>
                  <a:ext cx="167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A5B21A6-EBC6-E063-E458-5F587CC86749}"/>
                    </a:ext>
                  </a:extLst>
                </p14:cNvPr>
                <p14:cNvContentPartPr/>
                <p14:nvPr/>
              </p14:nvContentPartPr>
              <p14:xfrm>
                <a:off x="7259290" y="1422110"/>
                <a:ext cx="201960" cy="216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A5B21A6-EBC6-E063-E458-5F587CC8674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50290" y="1413110"/>
                  <a:ext cx="2196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F1A29AE-97F6-8C43-CADF-0323B5526A29}"/>
                    </a:ext>
                  </a:extLst>
                </p14:cNvPr>
                <p14:cNvContentPartPr/>
                <p14:nvPr/>
              </p14:nvContentPartPr>
              <p14:xfrm>
                <a:off x="7475290" y="1367750"/>
                <a:ext cx="279000" cy="23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F1A29AE-97F6-8C43-CADF-0323B5526A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66290" y="1359110"/>
                  <a:ext cx="29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621F751-4463-62D6-FB68-5A110F1E4FC3}"/>
                    </a:ext>
                  </a:extLst>
                </p14:cNvPr>
                <p14:cNvContentPartPr/>
                <p14:nvPr/>
              </p14:nvContentPartPr>
              <p14:xfrm>
                <a:off x="7833850" y="1391870"/>
                <a:ext cx="100080" cy="37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621F751-4463-62D6-FB68-5A110F1E4F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25210" y="1383230"/>
                  <a:ext cx="117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9758ABE-910B-5CFE-75FA-F18D540F4362}"/>
                    </a:ext>
                  </a:extLst>
                </p14:cNvPr>
                <p14:cNvContentPartPr/>
                <p14:nvPr/>
              </p14:nvContentPartPr>
              <p14:xfrm>
                <a:off x="7972450" y="1274510"/>
                <a:ext cx="135000" cy="2941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9758ABE-910B-5CFE-75FA-F18D540F436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63450" y="1265510"/>
                  <a:ext cx="1526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98DA7F6-2520-16A3-FD28-9393C446DD7C}"/>
                    </a:ext>
                  </a:extLst>
                </p14:cNvPr>
                <p14:cNvContentPartPr/>
                <p14:nvPr/>
              </p14:nvContentPartPr>
              <p14:xfrm>
                <a:off x="8156050" y="1276310"/>
                <a:ext cx="94680" cy="2628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98DA7F6-2520-16A3-FD28-9393C446DD7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47050" y="1267670"/>
                  <a:ext cx="112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BABFD91-37D0-22DF-DCD4-1E24BBF98FA1}"/>
                    </a:ext>
                  </a:extLst>
                </p14:cNvPr>
                <p14:cNvContentPartPr/>
                <p14:nvPr/>
              </p14:nvContentPartPr>
              <p14:xfrm>
                <a:off x="8237050" y="1238150"/>
                <a:ext cx="50760" cy="322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BABFD91-37D0-22DF-DCD4-1E24BBF98F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28050" y="1229510"/>
                  <a:ext cx="68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B1694AD-6787-A38A-FDE5-3D2E82C3DAC9}"/>
                    </a:ext>
                  </a:extLst>
                </p14:cNvPr>
                <p14:cNvContentPartPr/>
                <p14:nvPr/>
              </p14:nvContentPartPr>
              <p14:xfrm>
                <a:off x="8253250" y="1271990"/>
                <a:ext cx="144000" cy="162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B1694AD-6787-A38A-FDE5-3D2E82C3DA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44250" y="1262990"/>
                  <a:ext cx="161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C38B346-CFFB-4024-4B95-903208DA9354}"/>
                    </a:ext>
                  </a:extLst>
                </p14:cNvPr>
                <p14:cNvContentPartPr/>
                <p14:nvPr/>
              </p14:nvContentPartPr>
              <p14:xfrm>
                <a:off x="8290690" y="1315190"/>
                <a:ext cx="55800" cy="211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C38B346-CFFB-4024-4B95-903208DA935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81690" y="1306550"/>
                  <a:ext cx="73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84AA904-B628-D3A8-1806-D319A966E69A}"/>
                    </a:ext>
                  </a:extLst>
                </p14:cNvPr>
                <p14:cNvContentPartPr/>
                <p14:nvPr/>
              </p14:nvContentPartPr>
              <p14:xfrm>
                <a:off x="8234530" y="1299710"/>
                <a:ext cx="241560" cy="2934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84AA904-B628-D3A8-1806-D319A966E69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25530" y="1291070"/>
                  <a:ext cx="259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C82731F-B47D-35FB-0B1E-9283FFEA2B7F}"/>
                    </a:ext>
                  </a:extLst>
                </p14:cNvPr>
                <p14:cNvContentPartPr/>
                <p14:nvPr/>
              </p14:nvContentPartPr>
              <p14:xfrm>
                <a:off x="8462410" y="1285310"/>
                <a:ext cx="134640" cy="343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C82731F-B47D-35FB-0B1E-9283FFEA2B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53770" y="1276670"/>
                  <a:ext cx="152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552F418-D789-768B-2DE5-FC19470E9915}"/>
                    </a:ext>
                  </a:extLst>
                </p14:cNvPr>
                <p14:cNvContentPartPr/>
                <p14:nvPr/>
              </p14:nvContentPartPr>
              <p14:xfrm>
                <a:off x="8503090" y="1351910"/>
                <a:ext cx="89640" cy="41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552F418-D789-768B-2DE5-FC19470E991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94450" y="1343270"/>
                  <a:ext cx="107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90BFA0B-0B74-2471-8104-1CE1377F7663}"/>
                    </a:ext>
                  </a:extLst>
                </p14:cNvPr>
                <p14:cNvContentPartPr/>
                <p14:nvPr/>
              </p14:nvContentPartPr>
              <p14:xfrm>
                <a:off x="8447290" y="1393670"/>
                <a:ext cx="412560" cy="3459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90BFA0B-0B74-2471-8104-1CE1377F766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38290" y="1384670"/>
                  <a:ext cx="430200" cy="363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Regression application 2:</a:t>
            </a:r>
            <a:br>
              <a:rPr lang="en-CA" dirty="0"/>
            </a:br>
            <a:r>
              <a:rPr lang="en-CA" dirty="0"/>
              <a:t>Changing face pose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060848"/>
            <a:ext cx="8780114" cy="265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0292" t="-1442" r="44607" b="56269"/>
          <a:stretch>
            <a:fillRect/>
          </a:stretch>
        </p:blipFill>
        <p:spPr bwMode="auto">
          <a:xfrm>
            <a:off x="3714744" y="2058030"/>
            <a:ext cx="100013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t="21145" r="76880" b="26153"/>
          <a:stretch>
            <a:fillRect/>
          </a:stretch>
        </p:blipFill>
        <p:spPr bwMode="auto">
          <a:xfrm rot="5400000">
            <a:off x="5598626" y="2942549"/>
            <a:ext cx="714378" cy="25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46428" t="-1442" r="48193" b="56269"/>
          <a:stretch>
            <a:fillRect/>
          </a:stretch>
        </p:blipFill>
        <p:spPr bwMode="auto">
          <a:xfrm>
            <a:off x="3000364" y="3143248"/>
            <a:ext cx="21431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Regression application 3:</a:t>
            </a:r>
            <a:br>
              <a:rPr lang="en-CA" dirty="0"/>
            </a:br>
            <a:r>
              <a:rPr lang="en-CA" dirty="0"/>
              <a:t>Head pose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12776"/>
            <a:ext cx="6696744" cy="477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 1: 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simple case where 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we make a </a:t>
            </a:r>
            <a:r>
              <a:rPr lang="en-CA" sz="2800" dirty="0" err="1"/>
              <a:t>univariate</a:t>
            </a:r>
            <a:r>
              <a:rPr lang="en-CA" sz="2800" dirty="0"/>
              <a:t> continuous measurement </a:t>
            </a:r>
            <a:r>
              <a:rPr lang="en-CA" sz="2800" b="1" dirty="0"/>
              <a:t>x</a:t>
            </a:r>
            <a:r>
              <a:rPr lang="en-CA" sz="2800" dirty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use this to predict a </a:t>
            </a:r>
            <a:r>
              <a:rPr lang="en-CA" sz="2800" dirty="0" err="1"/>
              <a:t>univariate</a:t>
            </a:r>
            <a:r>
              <a:rPr lang="en-CA" sz="2800" dirty="0"/>
              <a:t> continuous state </a:t>
            </a:r>
            <a:r>
              <a:rPr lang="en-CA" sz="2800" b="1" dirty="0"/>
              <a:t>w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/>
            <a:r>
              <a:rPr lang="en-CA" sz="2800" dirty="0"/>
              <a:t>(regression as world state is continuous)</a:t>
            </a:r>
          </a:p>
          <a:p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5EEBDDC-8BC5-37BF-BC38-ABFC8972BA62}"/>
                  </a:ext>
                </a:extLst>
              </p14:cNvPr>
              <p14:cNvContentPartPr/>
              <p14:nvPr/>
            </p14:nvContentPartPr>
            <p14:xfrm>
              <a:off x="674890" y="3505070"/>
              <a:ext cx="7539480" cy="253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5EEBDDC-8BC5-37BF-BC38-ABFC8972BA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250" y="3496070"/>
                <a:ext cx="7557120" cy="27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Computer vision models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Three types of model</a:t>
            </a:r>
            <a:endParaRPr lang="en-CA" dirty="0"/>
          </a:p>
          <a:p>
            <a:r>
              <a:rPr lang="en-CA" dirty="0"/>
              <a:t>Worked example 1:  Regression</a:t>
            </a:r>
          </a:p>
          <a:p>
            <a:r>
              <a:rPr lang="en-CA" dirty="0"/>
              <a:t>Worked example 2:  Classification</a:t>
            </a:r>
          </a:p>
          <a:p>
            <a:r>
              <a:rPr lang="en-CA" dirty="0"/>
              <a:t>Which type should we choose?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312465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067944" y="3573016"/>
            <a:ext cx="4608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dirty="0"/>
              <a:t>Choose normal distribution over w</a:t>
            </a:r>
          </a:p>
          <a:p>
            <a:pPr marL="342900" indent="-342900">
              <a:buAutoNum type="arabicPeriod"/>
            </a:pPr>
            <a:r>
              <a:rPr lang="en-CA" sz="2000" dirty="0"/>
              <a:t>Make mean </a:t>
            </a:r>
            <a:r>
              <a:rPr lang="en-CA" sz="2000" dirty="0">
                <a:latin typeface="Symbol" pitchFamily="18" charset="2"/>
              </a:rPr>
              <a:t>m</a:t>
            </a:r>
            <a:r>
              <a:rPr lang="en-CA" sz="2000" dirty="0"/>
              <a:t> linear function of x (variance constant)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r>
              <a:rPr lang="en-CA" sz="2000" dirty="0"/>
              <a:t>Parameters are </a:t>
            </a:r>
            <a:r>
              <a:rPr lang="en-CA" sz="2000" dirty="0">
                <a:latin typeface="Symbol" pitchFamily="18" charset="2"/>
              </a:rPr>
              <a:t>f</a:t>
            </a:r>
            <a:r>
              <a:rPr lang="en-CA" sz="2000" baseline="-25000" dirty="0"/>
              <a:t>0</a:t>
            </a:r>
            <a:r>
              <a:rPr lang="en-CA" sz="2000" dirty="0"/>
              <a:t>, </a:t>
            </a:r>
            <a:r>
              <a:rPr lang="en-CA" sz="2000" dirty="0">
                <a:latin typeface="Symbol" pitchFamily="18" charset="2"/>
              </a:rPr>
              <a:t>f</a:t>
            </a:r>
            <a:r>
              <a:rPr lang="en-CA" sz="2000" baseline="-25000" dirty="0"/>
              <a:t>1</a:t>
            </a:r>
            <a:r>
              <a:rPr lang="en-CA" sz="2000" dirty="0"/>
              <a:t>, </a:t>
            </a:r>
            <a:r>
              <a:rPr lang="en-CA" sz="2000" dirty="0">
                <a:latin typeface="Symbol" pitchFamily="18" charset="2"/>
              </a:rPr>
              <a:t>s</a:t>
            </a:r>
            <a:r>
              <a:rPr lang="en-CA" sz="2000" baseline="30000" dirty="0"/>
              <a:t>2</a:t>
            </a:r>
            <a:r>
              <a:rPr lang="en-CA" sz="2000" dirty="0"/>
              <a:t>.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/>
            <a:r>
              <a:rPr lang="en-CA" sz="2000" dirty="0"/>
              <a:t>This model is called</a:t>
            </a:r>
            <a:r>
              <a:rPr lang="en-CA" sz="2000" i="1" dirty="0"/>
              <a:t> linear regression.</a:t>
            </a:r>
          </a:p>
          <a:p>
            <a:pPr marL="342900" indent="-342900"/>
            <a:endParaRPr lang="en-CA" sz="20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675132"/>
            <a:ext cx="4478717" cy="55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5445224"/>
            <a:ext cx="2304256" cy="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67544" y="544522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/>
              <a:t>Parameters </a:t>
            </a:r>
            <a:r>
              <a:rPr lang="en-CA" sz="2400" b="1" dirty="0">
                <a:latin typeface="Symbol" pitchFamily="18" charset="2"/>
              </a:rPr>
              <a:t>                               </a:t>
            </a:r>
            <a:r>
              <a:rPr lang="en-CA" sz="2400" dirty="0"/>
              <a:t>are y-offset, slope and variance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48769"/>
            <a:ext cx="5909804" cy="52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508518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algorithm:</a:t>
            </a:r>
            <a:r>
              <a:rPr lang="en-CA" sz="2400" dirty="0"/>
              <a:t> learn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. E.g. MAP 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8769"/>
            <a:ext cx="5583987" cy="493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b="43232"/>
          <a:stretch>
            <a:fillRect/>
          </a:stretch>
        </p:blipFill>
        <p:spPr bwMode="auto">
          <a:xfrm>
            <a:off x="755576" y="5517232"/>
            <a:ext cx="396044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t="56768"/>
          <a:stretch>
            <a:fillRect/>
          </a:stretch>
        </p:blipFill>
        <p:spPr bwMode="auto">
          <a:xfrm>
            <a:off x="4788024" y="5661248"/>
            <a:ext cx="3960440" cy="7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5498068"/>
            <a:ext cx="8545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buNone/>
            </a:pPr>
            <a:r>
              <a:rPr lang="en-CA" sz="2800" dirty="0">
                <a:solidFill>
                  <a:srgbClr val="FF0000"/>
                </a:solidFill>
              </a:rPr>
              <a:t>Inference algorithm:</a:t>
            </a:r>
            <a:r>
              <a:rPr lang="en-CA" sz="2800" dirty="0"/>
              <a:t> just evaluate</a:t>
            </a:r>
            <a:r>
              <a:rPr lang="en-CA" sz="2800" b="1" dirty="0"/>
              <a:t> </a:t>
            </a:r>
            <a:r>
              <a:rPr lang="en-CA" sz="2800" dirty="0"/>
              <a:t>Pr(</a:t>
            </a:r>
            <a:r>
              <a:rPr lang="en-CA" sz="2800" b="1" dirty="0" err="1"/>
              <a:t>w</a:t>
            </a:r>
            <a:r>
              <a:rPr lang="en-CA" sz="2800" dirty="0" err="1"/>
              <a:t>|</a:t>
            </a:r>
            <a:r>
              <a:rPr lang="en-CA" sz="2800" b="1" dirty="0" err="1"/>
              <a:t>x</a:t>
            </a:r>
            <a:r>
              <a:rPr lang="en-CA" sz="2800" dirty="0"/>
              <a:t>) for new data </a:t>
            </a:r>
            <a:r>
              <a:rPr lang="en-CA" sz="2800" b="1" dirty="0"/>
              <a:t>x</a:t>
            </a:r>
            <a:r>
              <a:rPr lang="en-CA" sz="2800" dirty="0"/>
              <a:t> </a:t>
            </a:r>
            <a:endParaRPr lang="en-CA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769"/>
            <a:ext cx="5909804" cy="52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2:  Model Pr(</a:t>
            </a:r>
            <a:r>
              <a:rPr lang="en-CA" b="1" dirty="0" err="1"/>
              <a:t>x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compute</a:t>
            </a:r>
            <a:r>
              <a:rPr lang="en-CA" sz="2400" b="1" dirty="0"/>
              <a:t> </a:t>
            </a:r>
            <a:r>
              <a:rPr lang="en-CA" sz="2400" dirty="0"/>
              <a:t>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</a:t>
            </a:r>
            <a:r>
              <a:rPr lang="en-CA" sz="2400" b="1" dirty="0"/>
              <a:t> </a:t>
            </a:r>
            <a:r>
              <a:rPr lang="en-CA" sz="2400" dirty="0"/>
              <a:t>using </a:t>
            </a:r>
            <a:r>
              <a:rPr lang="en-CA" sz="2400" dirty="0" err="1"/>
              <a:t>Bayes</a:t>
            </a:r>
            <a:r>
              <a:rPr lang="en-CA" sz="2400" dirty="0"/>
              <a:t> rule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2:  Model Pr(</a:t>
            </a:r>
            <a:r>
              <a:rPr lang="en-CA" b="1" dirty="0" err="1"/>
              <a:t>x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528392"/>
            <a:ext cx="3029633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923928" y="400506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 </a:t>
            </a:r>
            <a:r>
              <a:rPr lang="en-CA" sz="2400" dirty="0"/>
              <a:t>as normal distribution</a:t>
            </a:r>
            <a:r>
              <a:rPr lang="en-CA" sz="2400" b="1" dirty="0"/>
              <a:t>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m </a:t>
            </a:r>
            <a:r>
              <a:rPr lang="en-CA" sz="2400" dirty="0"/>
              <a:t>and</a:t>
            </a:r>
            <a:r>
              <a:rPr lang="en-CA" sz="2400" b="1" dirty="0">
                <a:latin typeface="Symbol" pitchFamily="18" charset="2"/>
              </a:rPr>
              <a:t> S</a:t>
            </a:r>
            <a:r>
              <a:rPr lang="en-CA" sz="2400" dirty="0"/>
              <a:t> that define its shape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395536" y="5847655"/>
            <a:ext cx="8748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88640"/>
            <a:ext cx="5814622" cy="561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1520" y="42210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800" dirty="0">
                <a:solidFill>
                  <a:srgbClr val="FF0000"/>
                </a:solidFill>
              </a:rPr>
              <a:t>Inference algorithm</a:t>
            </a:r>
            <a:r>
              <a:rPr lang="en-CA" sz="2800" dirty="0"/>
              <a:t>:  compute</a:t>
            </a:r>
            <a:r>
              <a:rPr lang="en-CA" sz="2800" b="1" dirty="0"/>
              <a:t> </a:t>
            </a:r>
            <a:r>
              <a:rPr lang="en-CA" sz="2800" dirty="0"/>
              <a:t>Pr(</a:t>
            </a:r>
            <a:r>
              <a:rPr lang="en-CA" sz="2800" b="1" dirty="0" err="1"/>
              <a:t>w</a:t>
            </a:r>
            <a:r>
              <a:rPr lang="en-CA" sz="2800" dirty="0" err="1"/>
              <a:t>|</a:t>
            </a:r>
            <a:r>
              <a:rPr lang="en-CA" sz="2800" b="1" dirty="0" err="1"/>
              <a:t>x</a:t>
            </a:r>
            <a:r>
              <a:rPr lang="en-CA" sz="2800" dirty="0"/>
              <a:t>)</a:t>
            </a:r>
            <a:r>
              <a:rPr lang="en-CA" sz="2800" b="1" dirty="0"/>
              <a:t> </a:t>
            </a:r>
            <a:r>
              <a:rPr lang="en-CA" sz="2800" dirty="0"/>
              <a:t>using </a:t>
            </a:r>
            <a:r>
              <a:rPr lang="en-CA" sz="2800" dirty="0" err="1"/>
              <a:t>Bayes</a:t>
            </a:r>
            <a:r>
              <a:rPr lang="en-CA" sz="2800" dirty="0"/>
              <a:t> rule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2"/>
            <a:ext cx="8621491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79715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95536" y="5909210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r">
              <a:buNone/>
            </a:pPr>
            <a:r>
              <a:rPr lang="en-CA" sz="2000" dirty="0"/>
              <a:t>(normalize each column in figure)</a:t>
            </a:r>
            <a:endParaRPr lang="en-CA" sz="28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2334B53-28A3-1826-59D7-D9EC8312F209}"/>
              </a:ext>
            </a:extLst>
          </p:cNvPr>
          <p:cNvGrpSpPr/>
          <p:nvPr/>
        </p:nvGrpSpPr>
        <p:grpSpPr>
          <a:xfrm>
            <a:off x="1240090" y="18830"/>
            <a:ext cx="6213960" cy="5174640"/>
            <a:chOff x="1240090" y="18830"/>
            <a:chExt cx="6213960" cy="51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2B3BACA-7309-3039-C08E-1D2966511B9E}"/>
                    </a:ext>
                  </a:extLst>
                </p14:cNvPr>
                <p14:cNvContentPartPr/>
                <p14:nvPr/>
              </p14:nvContentPartPr>
              <p14:xfrm>
                <a:off x="1240090" y="222950"/>
                <a:ext cx="331560" cy="4525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2B3BACA-7309-3039-C08E-1D2966511B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1090" y="213950"/>
                  <a:ext cx="3492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68D3041-2FAE-A597-5CFE-01B24051FEC8}"/>
                    </a:ext>
                  </a:extLst>
                </p14:cNvPr>
                <p14:cNvContentPartPr/>
                <p14:nvPr/>
              </p14:nvContentPartPr>
              <p14:xfrm>
                <a:off x="1565530" y="199910"/>
                <a:ext cx="97560" cy="147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68D3041-2FAE-A597-5CFE-01B24051FE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56890" y="191270"/>
                  <a:ext cx="115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7D868E7-C80E-1652-828D-7CE84FD8E422}"/>
                    </a:ext>
                  </a:extLst>
                </p14:cNvPr>
                <p14:cNvContentPartPr/>
                <p14:nvPr/>
              </p14:nvContentPartPr>
              <p14:xfrm>
                <a:off x="1689010" y="183710"/>
                <a:ext cx="158400" cy="116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7D868E7-C80E-1652-828D-7CE84FD8E4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0010" y="174710"/>
                  <a:ext cx="176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529F05D-2901-7BA4-F965-C9EEB5FA65A6}"/>
                    </a:ext>
                  </a:extLst>
                </p14:cNvPr>
                <p14:cNvContentPartPr/>
                <p14:nvPr/>
              </p14:nvContentPartPr>
              <p14:xfrm>
                <a:off x="1865050" y="190910"/>
                <a:ext cx="91080" cy="103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529F05D-2901-7BA4-F965-C9EEB5FA65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6410" y="182270"/>
                  <a:ext cx="108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7D38B56-D694-A1E6-FF1D-FC0A5D1582A0}"/>
                    </a:ext>
                  </a:extLst>
                </p14:cNvPr>
                <p14:cNvContentPartPr/>
                <p14:nvPr/>
              </p14:nvContentPartPr>
              <p14:xfrm>
                <a:off x="2018050" y="180470"/>
                <a:ext cx="168120" cy="76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7D38B56-D694-A1E6-FF1D-FC0A5D1582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9410" y="171470"/>
                  <a:ext cx="185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302FA14-A305-B5FF-D967-45B6E14CF168}"/>
                    </a:ext>
                  </a:extLst>
                </p14:cNvPr>
                <p14:cNvContentPartPr/>
                <p14:nvPr/>
              </p14:nvContentPartPr>
              <p14:xfrm>
                <a:off x="2130010" y="24950"/>
                <a:ext cx="178920" cy="289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302FA14-A305-B5FF-D967-45B6E14CF1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1010" y="15950"/>
                  <a:ext cx="196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B58C3A1-A5C2-E37D-E0E0-5E6F8FBFB7B2}"/>
                    </a:ext>
                  </a:extLst>
                </p14:cNvPr>
                <p14:cNvContentPartPr/>
                <p14:nvPr/>
              </p14:nvContentPartPr>
              <p14:xfrm>
                <a:off x="2409010" y="45470"/>
                <a:ext cx="55080" cy="1681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B58C3A1-A5C2-E37D-E0E0-5E6F8FBFB7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0370" y="36470"/>
                  <a:ext cx="72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CC375A0-6768-EA7F-0202-9B0F8E2BA706}"/>
                    </a:ext>
                  </a:extLst>
                </p14:cNvPr>
                <p14:cNvContentPartPr/>
                <p14:nvPr/>
              </p14:nvContentPartPr>
              <p14:xfrm>
                <a:off x="2496130" y="118190"/>
                <a:ext cx="81720" cy="1058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CC375A0-6768-EA7F-0202-9B0F8E2BA7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87490" y="109550"/>
                  <a:ext cx="99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6936D05-EC62-4182-77A1-79E3CB90B01A}"/>
                    </a:ext>
                  </a:extLst>
                </p14:cNvPr>
                <p14:cNvContentPartPr/>
                <p14:nvPr/>
              </p14:nvContentPartPr>
              <p14:xfrm>
                <a:off x="2622490" y="88670"/>
                <a:ext cx="217440" cy="1605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6936D05-EC62-4182-77A1-79E3CB90B0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3850" y="80030"/>
                  <a:ext cx="235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C5E5C07-9AE5-282A-4694-AC4FD713BF53}"/>
                    </a:ext>
                  </a:extLst>
                </p14:cNvPr>
                <p14:cNvContentPartPr/>
                <p14:nvPr/>
              </p14:nvContentPartPr>
              <p14:xfrm>
                <a:off x="5791930" y="104510"/>
                <a:ext cx="186120" cy="305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C5E5C07-9AE5-282A-4694-AC4FD713BF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82930" y="95870"/>
                  <a:ext cx="203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B0072F7-2A33-8F53-E758-B421781F8DB7}"/>
                    </a:ext>
                  </a:extLst>
                </p14:cNvPr>
                <p14:cNvContentPartPr/>
                <p14:nvPr/>
              </p14:nvContentPartPr>
              <p14:xfrm>
                <a:off x="5986330" y="227630"/>
                <a:ext cx="7200" cy="124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B0072F7-2A33-8F53-E758-B421781F8D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77330" y="218630"/>
                  <a:ext cx="24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AB52EB5-BAAF-02B6-34A1-09F5771A5143}"/>
                    </a:ext>
                  </a:extLst>
                </p14:cNvPr>
                <p14:cNvContentPartPr/>
                <p14:nvPr/>
              </p14:nvContentPartPr>
              <p14:xfrm>
                <a:off x="6005050" y="189470"/>
                <a:ext cx="126360" cy="154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AB52EB5-BAAF-02B6-34A1-09F5771A51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96410" y="180830"/>
                  <a:ext cx="144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82EA747-6D55-2648-2568-D279872BD0B4}"/>
                    </a:ext>
                  </a:extLst>
                </p14:cNvPr>
                <p14:cNvContentPartPr/>
                <p14:nvPr/>
              </p14:nvContentPartPr>
              <p14:xfrm>
                <a:off x="6169570" y="209990"/>
                <a:ext cx="61560" cy="90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82EA747-6D55-2648-2568-D279872BD0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60930" y="201350"/>
                  <a:ext cx="79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2362063-F3F2-CE3B-0B25-B9073ACF8F3F}"/>
                    </a:ext>
                  </a:extLst>
                </p14:cNvPr>
                <p14:cNvContentPartPr/>
                <p14:nvPr/>
              </p14:nvContentPartPr>
              <p14:xfrm>
                <a:off x="6275770" y="179030"/>
                <a:ext cx="11160" cy="94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2362063-F3F2-CE3B-0B25-B9073ACF8F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66770" y="170390"/>
                  <a:ext cx="28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5737E4-5D0C-6CD3-16E7-EF34DB1BA6F3}"/>
                    </a:ext>
                  </a:extLst>
                </p14:cNvPr>
                <p14:cNvContentPartPr/>
                <p14:nvPr/>
              </p14:nvContentPartPr>
              <p14:xfrm>
                <a:off x="6286930" y="174350"/>
                <a:ext cx="63720" cy="55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5737E4-5D0C-6CD3-16E7-EF34DB1BA6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78290" y="165710"/>
                  <a:ext cx="81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358C3F0-96D4-18E7-2AB7-852B44A88AD0}"/>
                    </a:ext>
                  </a:extLst>
                </p14:cNvPr>
                <p14:cNvContentPartPr/>
                <p14:nvPr/>
              </p14:nvContentPartPr>
              <p14:xfrm>
                <a:off x="6396730" y="117110"/>
                <a:ext cx="48600" cy="125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358C3F0-96D4-18E7-2AB7-852B44A88A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8090" y="108470"/>
                  <a:ext cx="66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B7410B4-0527-91AA-D549-C101C1C1FD76}"/>
                    </a:ext>
                  </a:extLst>
                </p14:cNvPr>
                <p14:cNvContentPartPr/>
                <p14:nvPr/>
              </p14:nvContentPartPr>
              <p14:xfrm>
                <a:off x="6449650" y="141590"/>
                <a:ext cx="177120" cy="104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B7410B4-0527-91AA-D549-C101C1C1FD7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41010" y="132950"/>
                  <a:ext cx="194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110C932-69FE-E310-512F-6B07C37559BE}"/>
                    </a:ext>
                  </a:extLst>
                </p14:cNvPr>
                <p14:cNvContentPartPr/>
                <p14:nvPr/>
              </p14:nvContentPartPr>
              <p14:xfrm>
                <a:off x="6657010" y="70310"/>
                <a:ext cx="101520" cy="153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110C932-69FE-E310-512F-6B07C37559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48370" y="61310"/>
                  <a:ext cx="119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7D170F7-2AFE-5204-2638-4817ECA7322D}"/>
                    </a:ext>
                  </a:extLst>
                </p14:cNvPr>
                <p14:cNvContentPartPr/>
                <p14:nvPr/>
              </p14:nvContentPartPr>
              <p14:xfrm>
                <a:off x="6834130" y="18830"/>
                <a:ext cx="7920" cy="252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7D170F7-2AFE-5204-2638-4817ECA732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5490" y="10190"/>
                  <a:ext cx="2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B9734A3-DAC1-EA9A-5553-605F861DFFBE}"/>
                    </a:ext>
                  </a:extLst>
                </p14:cNvPr>
                <p14:cNvContentPartPr/>
                <p14:nvPr/>
              </p14:nvContentPartPr>
              <p14:xfrm>
                <a:off x="6735850" y="165350"/>
                <a:ext cx="202320" cy="66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B9734A3-DAC1-EA9A-5553-605F861DFF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26850" y="156710"/>
                  <a:ext cx="219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41F562-FF7E-17F7-3E79-BC39768586A3}"/>
                    </a:ext>
                  </a:extLst>
                </p14:cNvPr>
                <p14:cNvContentPartPr/>
                <p14:nvPr/>
              </p14:nvContentPartPr>
              <p14:xfrm>
                <a:off x="6990730" y="121430"/>
                <a:ext cx="3960" cy="24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41F562-FF7E-17F7-3E79-BC39768586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81730" y="112790"/>
                  <a:ext cx="21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617D11D-1D0B-6262-6860-583DAAE9D758}"/>
                    </a:ext>
                  </a:extLst>
                </p14:cNvPr>
                <p14:cNvContentPartPr/>
                <p14:nvPr/>
              </p14:nvContentPartPr>
              <p14:xfrm>
                <a:off x="7010890" y="110270"/>
                <a:ext cx="443160" cy="116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617D11D-1D0B-6262-6860-583DAAE9D75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01890" y="101270"/>
                  <a:ext cx="46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0B39D4D-C573-2A6B-B82C-E03B1EC5F7EC}"/>
                    </a:ext>
                  </a:extLst>
                </p14:cNvPr>
                <p14:cNvContentPartPr/>
                <p14:nvPr/>
              </p14:nvContentPartPr>
              <p14:xfrm>
                <a:off x="5956090" y="586910"/>
                <a:ext cx="62280" cy="766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0B39D4D-C573-2A6B-B82C-E03B1EC5F7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47450" y="578270"/>
                  <a:ext cx="79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5D28BD6-0F24-5004-54E4-04FA0968DF28}"/>
                    </a:ext>
                  </a:extLst>
                </p14:cNvPr>
                <p14:cNvContentPartPr/>
                <p14:nvPr/>
              </p14:nvContentPartPr>
              <p14:xfrm>
                <a:off x="2456170" y="1045190"/>
                <a:ext cx="3081240" cy="4148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5D28BD6-0F24-5004-54E4-04FA0968DF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47530" y="1036190"/>
                  <a:ext cx="3098880" cy="41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AFC4FB3-4DFB-0B5B-4740-B33833A98E0C}"/>
                    </a:ext>
                  </a:extLst>
                </p14:cNvPr>
                <p14:cNvContentPartPr/>
                <p14:nvPr/>
              </p14:nvContentPartPr>
              <p14:xfrm>
                <a:off x="2191930" y="196670"/>
                <a:ext cx="2008800" cy="4609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AFC4FB3-4DFB-0B5B-4740-B33833A98E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82930" y="188030"/>
                  <a:ext cx="2026440" cy="4626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Define prior Pr(</a:t>
            </a:r>
            <a:r>
              <a:rPr lang="en-CA" sz="2400" b="1" dirty="0"/>
              <a:t>w</a:t>
            </a:r>
            <a:r>
              <a:rPr lang="en-CA" sz="2400" dirty="0"/>
              <a:t>) and then compute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 using </a:t>
            </a:r>
            <a:r>
              <a:rPr lang="en-CA" sz="2400" dirty="0" err="1"/>
              <a:t>Bayes</a:t>
            </a:r>
            <a:r>
              <a:rPr lang="en-CA" sz="2400" dirty="0"/>
              <a:t>’ rule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445224"/>
            <a:ext cx="5184576" cy="95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sz="3400" dirty="0"/>
              <a:t>Observe </a:t>
            </a:r>
            <a:r>
              <a:rPr lang="en-CA" sz="3400" dirty="0">
                <a:solidFill>
                  <a:srgbClr val="FF0000"/>
                </a:solidFill>
              </a:rPr>
              <a:t>measured data</a:t>
            </a:r>
            <a:r>
              <a:rPr lang="en-CA" sz="3400" dirty="0"/>
              <a:t>, </a:t>
            </a:r>
            <a:r>
              <a:rPr lang="en-CA" sz="3400" b="1" dirty="0"/>
              <a:t>x</a:t>
            </a:r>
          </a:p>
          <a:p>
            <a:r>
              <a:rPr lang="en-CA" sz="3400" dirty="0"/>
              <a:t>Draw inferences from it about </a:t>
            </a:r>
            <a:r>
              <a:rPr lang="en-CA" sz="3400" dirty="0">
                <a:solidFill>
                  <a:srgbClr val="FF0000"/>
                </a:solidFill>
              </a:rPr>
              <a:t>state of world</a:t>
            </a:r>
            <a:r>
              <a:rPr lang="en-CA" sz="3400" dirty="0"/>
              <a:t>, </a:t>
            </a:r>
            <a:r>
              <a:rPr lang="en-CA" sz="3400" b="1" dirty="0"/>
              <a:t>w</a:t>
            </a:r>
          </a:p>
          <a:p>
            <a:endParaRPr lang="en-CA" dirty="0"/>
          </a:p>
          <a:p>
            <a:pPr>
              <a:buNone/>
            </a:pPr>
            <a:r>
              <a:rPr lang="en-CA" dirty="0"/>
              <a:t>Examples:</a:t>
            </a:r>
          </a:p>
          <a:p>
            <a:pPr>
              <a:buNone/>
            </a:pPr>
            <a:endParaRPr lang="en-CA" dirty="0"/>
          </a:p>
          <a:p>
            <a:pPr lvl="1"/>
            <a:r>
              <a:rPr lang="en-CA" dirty="0"/>
              <a:t>Observe depth map of person in living room</a:t>
            </a:r>
          </a:p>
          <a:p>
            <a:pPr lvl="1"/>
            <a:r>
              <a:rPr lang="en-CA" dirty="0"/>
              <a:t>Infer human pose</a:t>
            </a:r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Observe image of face</a:t>
            </a:r>
          </a:p>
          <a:p>
            <a:pPr lvl="1"/>
            <a:r>
              <a:rPr lang="en-CA" dirty="0"/>
              <a:t>Infer identity</a:t>
            </a:r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Observe images from two displaced cameras</a:t>
            </a:r>
          </a:p>
          <a:p>
            <a:pPr lvl="1"/>
            <a:r>
              <a:rPr lang="en-CA" dirty="0"/>
              <a:t>Infer 3d structure of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67944" y="3573016"/>
            <a:ext cx="46085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dirty="0"/>
              <a:t>Choose normal distribution over x</a:t>
            </a:r>
          </a:p>
          <a:p>
            <a:pPr marL="342900" indent="-342900">
              <a:buAutoNum type="arabicPeriod"/>
            </a:pPr>
            <a:r>
              <a:rPr lang="en-CA" sz="2000" dirty="0"/>
              <a:t>Make mean </a:t>
            </a:r>
            <a:r>
              <a:rPr lang="en-CA" sz="2000" dirty="0">
                <a:latin typeface="Symbol" pitchFamily="18" charset="2"/>
              </a:rPr>
              <a:t>m</a:t>
            </a:r>
            <a:r>
              <a:rPr lang="en-CA" sz="2000" dirty="0"/>
              <a:t> linear function of w (variance constant)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endParaRPr lang="en-CA" sz="2000" dirty="0"/>
          </a:p>
          <a:p>
            <a:pPr marL="342900" indent="-342900">
              <a:buAutoNum type="arabicPeriod"/>
            </a:pPr>
            <a:r>
              <a:rPr lang="en-CA" sz="2000" dirty="0"/>
              <a:t>Parameters are </a:t>
            </a:r>
            <a:r>
              <a:rPr lang="en-CA" sz="2000" dirty="0">
                <a:latin typeface="Symbol" pitchFamily="18" charset="2"/>
              </a:rPr>
              <a:t>f</a:t>
            </a:r>
            <a:r>
              <a:rPr lang="en-CA" sz="2000" baseline="-25000" dirty="0"/>
              <a:t>0</a:t>
            </a:r>
            <a:r>
              <a:rPr lang="en-CA" sz="2000" dirty="0"/>
              <a:t>, </a:t>
            </a:r>
            <a:r>
              <a:rPr lang="en-CA" sz="2000" dirty="0">
                <a:latin typeface="Symbol" pitchFamily="18" charset="2"/>
              </a:rPr>
              <a:t>f</a:t>
            </a:r>
            <a:r>
              <a:rPr lang="en-CA" sz="2000" baseline="-25000" dirty="0"/>
              <a:t>1</a:t>
            </a:r>
            <a:r>
              <a:rPr lang="en-CA" sz="2000" dirty="0"/>
              <a:t>, </a:t>
            </a:r>
            <a:r>
              <a:rPr lang="en-CA" sz="2000" dirty="0">
                <a:latin typeface="Symbol" pitchFamily="18" charset="2"/>
              </a:rPr>
              <a:t>s</a:t>
            </a:r>
            <a:r>
              <a:rPr lang="en-CA" sz="2000" baseline="30000" dirty="0"/>
              <a:t>2</a:t>
            </a:r>
            <a:r>
              <a:rPr lang="en-CA" sz="2000" dirty="0"/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529" y="3573016"/>
            <a:ext cx="253366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8595" y="4725144"/>
            <a:ext cx="4389869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5536" y="555962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algorithm:</a:t>
            </a:r>
            <a:r>
              <a:rPr lang="en-CA" sz="2400" dirty="0"/>
              <a:t> learn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. e.g. MAP 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11108"/>
            <a:ext cx="5434626" cy="520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05753D03-4641-4329-8904-5908C531F281}"/>
              </a:ext>
            </a:extLst>
          </p:cNvPr>
          <p:cNvGrpSpPr/>
          <p:nvPr/>
        </p:nvGrpSpPr>
        <p:grpSpPr>
          <a:xfrm>
            <a:off x="6008290" y="3693710"/>
            <a:ext cx="1575360" cy="793080"/>
            <a:chOff x="6008290" y="3693710"/>
            <a:chExt cx="1575360" cy="7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310B60DE-9A64-BB9D-2862-C5367905BF70}"/>
                    </a:ext>
                  </a:extLst>
                </p14:cNvPr>
                <p14:cNvContentPartPr/>
                <p14:nvPr/>
              </p14:nvContentPartPr>
              <p14:xfrm>
                <a:off x="6394930" y="3693710"/>
                <a:ext cx="2880" cy="2736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310B60DE-9A64-BB9D-2862-C5367905BF7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85930" y="3685070"/>
                  <a:ext cx="20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379BB01-36AF-15C7-8898-61DE26225226}"/>
                    </a:ext>
                  </a:extLst>
                </p14:cNvPr>
                <p14:cNvContentPartPr/>
                <p14:nvPr/>
              </p14:nvContentPartPr>
              <p14:xfrm>
                <a:off x="6008290" y="4092590"/>
                <a:ext cx="44640" cy="219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379BB01-36AF-15C7-8898-61DE262252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9650" y="4083590"/>
                  <a:ext cx="62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BC77B35-8102-4411-BE3F-3334641FF497}"/>
                    </a:ext>
                  </a:extLst>
                </p14:cNvPr>
                <p14:cNvContentPartPr/>
                <p14:nvPr/>
              </p14:nvContentPartPr>
              <p14:xfrm>
                <a:off x="6165970" y="4064150"/>
                <a:ext cx="127080" cy="1764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BC77B35-8102-4411-BE3F-3334641FF49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56970" y="4055510"/>
                  <a:ext cx="144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C90A553-75C0-70E3-6084-ED8381DC6DB8}"/>
                    </a:ext>
                  </a:extLst>
                </p14:cNvPr>
                <p14:cNvContentPartPr/>
                <p14:nvPr/>
              </p14:nvContentPartPr>
              <p14:xfrm>
                <a:off x="6063010" y="3960470"/>
                <a:ext cx="233640" cy="526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C90A553-75C0-70E3-6084-ED8381DC6D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54370" y="3951470"/>
                  <a:ext cx="25128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F8EC77F-7496-6D88-0345-1C9C098F7579}"/>
                    </a:ext>
                  </a:extLst>
                </p14:cNvPr>
                <p14:cNvContentPartPr/>
                <p14:nvPr/>
              </p14:nvContentPartPr>
              <p14:xfrm>
                <a:off x="6320050" y="4207790"/>
                <a:ext cx="73080" cy="105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F8EC77F-7496-6D88-0345-1C9C098F75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11050" y="4199150"/>
                  <a:ext cx="90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4764C02-A187-ED6F-54C1-6F75F61BCB72}"/>
                    </a:ext>
                  </a:extLst>
                </p14:cNvPr>
                <p14:cNvContentPartPr/>
                <p14:nvPr/>
              </p14:nvContentPartPr>
              <p14:xfrm>
                <a:off x="6498610" y="4097990"/>
                <a:ext cx="184320" cy="41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4764C02-A187-ED6F-54C1-6F75F61BCB7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9970" y="4088990"/>
                  <a:ext cx="201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FFDEFFC-6884-5848-CE4D-E6C67A9782C4}"/>
                    </a:ext>
                  </a:extLst>
                </p14:cNvPr>
                <p14:cNvContentPartPr/>
                <p14:nvPr/>
              </p14:nvContentPartPr>
              <p14:xfrm>
                <a:off x="6633970" y="4069190"/>
                <a:ext cx="13680" cy="146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FFDEFFC-6884-5848-CE4D-E6C67A9782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24970" y="4060190"/>
                  <a:ext cx="31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9096440-98C7-02BD-F097-9775C8EB9C94}"/>
                    </a:ext>
                  </a:extLst>
                </p14:cNvPr>
                <p14:cNvContentPartPr/>
                <p14:nvPr/>
              </p14:nvContentPartPr>
              <p14:xfrm>
                <a:off x="6791650" y="4019150"/>
                <a:ext cx="180360" cy="166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9096440-98C7-02BD-F097-9775C8EB9C9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83010" y="4010510"/>
                  <a:ext cx="198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71F00F-3BF7-81A1-FF8D-402FBEA1BDB0}"/>
                    </a:ext>
                  </a:extLst>
                </p14:cNvPr>
                <p14:cNvContentPartPr/>
                <p14:nvPr/>
              </p14:nvContentPartPr>
              <p14:xfrm>
                <a:off x="6813610" y="3897470"/>
                <a:ext cx="204840" cy="516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71F00F-3BF7-81A1-FF8D-402FBEA1BD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04970" y="3888470"/>
                  <a:ext cx="2224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9B34C0-868A-4C26-BA92-58C5485C8658}"/>
                    </a:ext>
                  </a:extLst>
                </p14:cNvPr>
                <p14:cNvContentPartPr/>
                <p14:nvPr/>
              </p14:nvContentPartPr>
              <p14:xfrm>
                <a:off x="7068850" y="4091150"/>
                <a:ext cx="27000" cy="128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9B34C0-868A-4C26-BA92-58C5485C86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9850" y="4082150"/>
                  <a:ext cx="44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52F1F57-4251-4512-A06C-EFA7904E2F74}"/>
                    </a:ext>
                  </a:extLst>
                </p14:cNvPr>
                <p14:cNvContentPartPr/>
                <p14:nvPr/>
              </p14:nvContentPartPr>
              <p14:xfrm>
                <a:off x="7240210" y="3939950"/>
                <a:ext cx="187200" cy="149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52F1F57-4251-4512-A06C-EFA7904E2F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31210" y="3930950"/>
                  <a:ext cx="204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B70CAE9-17E0-641F-5BAB-BAED3B5B1E24}"/>
                    </a:ext>
                  </a:extLst>
                </p14:cNvPr>
                <p14:cNvContentPartPr/>
                <p14:nvPr/>
              </p14:nvContentPartPr>
              <p14:xfrm>
                <a:off x="7497970" y="3880910"/>
                <a:ext cx="85680" cy="255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B70CAE9-17E0-641F-5BAB-BAED3B5B1E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89330" y="3872270"/>
                  <a:ext cx="103320" cy="272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99592" y="5085184"/>
            <a:ext cx="7202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      Pr(</a:t>
            </a:r>
            <a:r>
              <a:rPr lang="en-CA" sz="2800" dirty="0" err="1"/>
              <a:t>x|w</a:t>
            </a:r>
            <a:r>
              <a:rPr lang="en-CA" sz="2800" dirty="0"/>
              <a:t>)       x             Pr(w)     =               Pr(</a:t>
            </a:r>
            <a:r>
              <a:rPr lang="en-CA" sz="2800" dirty="0" err="1"/>
              <a:t>x,w</a:t>
            </a:r>
            <a:r>
              <a:rPr lang="en-CA" sz="2800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1760" y="5949280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Can get back to joint probability Pr(</a:t>
            </a:r>
            <a:r>
              <a:rPr lang="en-CA" dirty="0" err="1"/>
              <a:t>x,y</a:t>
            </a:r>
            <a:r>
              <a:rPr lang="en-CA" dirty="0"/>
              <a:t>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268760"/>
            <a:ext cx="3707904" cy="354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96752"/>
            <a:ext cx="531026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 bwMode="white">
          <a:xfrm>
            <a:off x="3851920" y="1124744"/>
            <a:ext cx="28803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 bwMode="white">
          <a:xfrm>
            <a:off x="5292080" y="1052736"/>
            <a:ext cx="28803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1520" y="4437112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800" dirty="0">
                <a:solidFill>
                  <a:srgbClr val="FF0000"/>
                </a:solidFill>
              </a:rPr>
              <a:t>Inference algorithm</a:t>
            </a:r>
            <a:r>
              <a:rPr lang="en-CA" sz="2800" dirty="0"/>
              <a:t>:  compute</a:t>
            </a:r>
            <a:r>
              <a:rPr lang="en-CA" sz="2800" b="1" dirty="0"/>
              <a:t> </a:t>
            </a:r>
            <a:r>
              <a:rPr lang="en-CA" sz="2800" dirty="0"/>
              <a:t>Pr(</a:t>
            </a:r>
            <a:r>
              <a:rPr lang="en-CA" sz="2800" b="1" dirty="0" err="1"/>
              <a:t>w</a:t>
            </a:r>
            <a:r>
              <a:rPr lang="en-CA" sz="2800" dirty="0" err="1"/>
              <a:t>|</a:t>
            </a:r>
            <a:r>
              <a:rPr lang="en-CA" sz="2800" b="1" dirty="0" err="1"/>
              <a:t>x</a:t>
            </a:r>
            <a:r>
              <a:rPr lang="en-CA" sz="2800" dirty="0"/>
              <a:t>)</a:t>
            </a:r>
            <a:r>
              <a:rPr lang="en-CA" sz="2800" b="1" dirty="0"/>
              <a:t> </a:t>
            </a:r>
            <a:r>
              <a:rPr lang="en-CA" sz="2800" dirty="0"/>
              <a:t>using </a:t>
            </a:r>
            <a:r>
              <a:rPr lang="en-CA" sz="2800" dirty="0" err="1"/>
              <a:t>Bayes</a:t>
            </a:r>
            <a:r>
              <a:rPr lang="en-CA" sz="2800" dirty="0"/>
              <a:t> rule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44" y="260648"/>
            <a:ext cx="8820044" cy="386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107504" y="188640"/>
            <a:ext cx="14401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 bwMode="white">
          <a:xfrm>
            <a:off x="4572000" y="188640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6048672" cy="110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  <a:p>
            <a:pPr lvl="1"/>
            <a:r>
              <a:rPr lang="en-CA" dirty="0"/>
              <a:t>Three types of model</a:t>
            </a:r>
          </a:p>
          <a:p>
            <a:r>
              <a:rPr lang="en-CA" dirty="0"/>
              <a:t>Worked example 1: 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2:  Classification</a:t>
            </a:r>
          </a:p>
          <a:p>
            <a:r>
              <a:rPr lang="en-CA" dirty="0"/>
              <a:t>Which type should we choose?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 2: 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8534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simple case where 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we make a </a:t>
            </a:r>
            <a:r>
              <a:rPr lang="en-CA" sz="2800" dirty="0" err="1"/>
              <a:t>univariate</a:t>
            </a:r>
            <a:r>
              <a:rPr lang="en-CA" sz="2800" dirty="0"/>
              <a:t> continuous measurement 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use this to predict a discrete binary world  w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/>
            <a:r>
              <a:rPr lang="en-CA" sz="2800" dirty="0"/>
              <a:t>(classification as world state is discrete)</a:t>
            </a:r>
          </a:p>
          <a:p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6644" y="3196557"/>
            <a:ext cx="1235918" cy="46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Classification Example 1:</a:t>
            </a:r>
            <a:br>
              <a:rPr lang="en-CA" dirty="0"/>
            </a:br>
            <a:r>
              <a:rPr lang="en-CA" dirty="0"/>
              <a:t>Face Detection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780" y="1772816"/>
            <a:ext cx="8931724" cy="334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Classification Example 2:</a:t>
            </a:r>
            <a:br>
              <a:rPr lang="en-CA" dirty="0"/>
            </a:br>
            <a:r>
              <a:rPr lang="en-CA" dirty="0"/>
              <a:t>Pedestrian Detection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79" y="1700808"/>
            <a:ext cx="874444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Classification Example 3:</a:t>
            </a:r>
            <a:br>
              <a:rPr lang="en-CA" dirty="0"/>
            </a:br>
            <a:r>
              <a:rPr lang="en-CA" dirty="0"/>
              <a:t>Face Recognition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56792"/>
            <a:ext cx="4885900" cy="482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Classification Example 4:</a:t>
            </a:r>
            <a:br>
              <a:rPr lang="en-CA" dirty="0"/>
            </a:br>
            <a:r>
              <a:rPr lang="en-CA" dirty="0"/>
              <a:t>Semantic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0"/>
            <a:ext cx="9147792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Observe measured data, </a:t>
            </a:r>
            <a:r>
              <a:rPr lang="en-CA" sz="2400" b="1" dirty="0"/>
              <a:t>x</a:t>
            </a:r>
          </a:p>
          <a:p>
            <a:r>
              <a:rPr lang="en-CA" sz="2400" dirty="0"/>
              <a:t>Draw inferences from it about world, </a:t>
            </a:r>
            <a:r>
              <a:rPr lang="en-CA" sz="2400" b="1" dirty="0"/>
              <a:t>w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When the world state </a:t>
            </a:r>
            <a:r>
              <a:rPr lang="en-CA" sz="2400" b="1" dirty="0"/>
              <a:t>w</a:t>
            </a:r>
            <a:r>
              <a:rPr lang="en-CA" sz="2400" dirty="0"/>
              <a:t> is </a:t>
            </a:r>
            <a:r>
              <a:rPr lang="en-CA" sz="2400" dirty="0">
                <a:solidFill>
                  <a:srgbClr val="FF0000"/>
                </a:solidFill>
              </a:rPr>
              <a:t>continuous </a:t>
            </a:r>
            <a:r>
              <a:rPr lang="en-CA" sz="2400" dirty="0"/>
              <a:t>we’ll call this </a:t>
            </a:r>
            <a:r>
              <a:rPr lang="en-CA" sz="2400" dirty="0">
                <a:solidFill>
                  <a:srgbClr val="FF0000"/>
                </a:solidFill>
              </a:rPr>
              <a:t>regression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When the world state </a:t>
            </a:r>
            <a:r>
              <a:rPr lang="en-CA" sz="2400" b="1" dirty="0"/>
              <a:t>w</a:t>
            </a:r>
            <a:r>
              <a:rPr lang="en-CA" sz="2400" dirty="0"/>
              <a:t> is </a:t>
            </a:r>
            <a:r>
              <a:rPr lang="en-CA" sz="2400" dirty="0">
                <a:solidFill>
                  <a:srgbClr val="FF0000"/>
                </a:solidFill>
              </a:rPr>
              <a:t>discrete</a:t>
            </a:r>
            <a:r>
              <a:rPr lang="en-CA" sz="2400" dirty="0"/>
              <a:t> we call this </a:t>
            </a:r>
            <a:r>
              <a:rPr lang="en-CA" sz="2400" dirty="0">
                <a:solidFill>
                  <a:srgbClr val="FF0000"/>
                </a:solidFill>
              </a:rPr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6F26A2B-27DF-E70B-69D4-67FC6161D6B6}"/>
                  </a:ext>
                </a:extLst>
              </p14:cNvPr>
              <p14:cNvContentPartPr/>
              <p14:nvPr/>
            </p14:nvContentPartPr>
            <p14:xfrm>
              <a:off x="1000690" y="2241830"/>
              <a:ext cx="4986720" cy="2898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6F26A2B-27DF-E70B-69D4-67FC6161D6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2050" y="2232830"/>
                <a:ext cx="5004360" cy="30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Worked example 2: 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simple case where 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we make a </a:t>
            </a:r>
            <a:r>
              <a:rPr lang="en-CA" sz="2800" dirty="0" err="1"/>
              <a:t>univariate</a:t>
            </a:r>
            <a:r>
              <a:rPr lang="en-CA" sz="2800" dirty="0"/>
              <a:t> continuous measurement 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use this to predict a discrete binary world</a:t>
            </a:r>
          </a:p>
          <a:p>
            <a:pPr marL="1828800" lvl="3" indent="-457200"/>
            <a:r>
              <a:rPr lang="en-CA" sz="2800" dirty="0"/>
              <a:t>					w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/>
          </a:p>
          <a:p>
            <a:pPr marL="457200" indent="-457200"/>
            <a:r>
              <a:rPr lang="en-CA" sz="2800" dirty="0"/>
              <a:t>(classification as world state is discrete)</a:t>
            </a:r>
          </a:p>
          <a:p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645024"/>
            <a:ext cx="1235918" cy="46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462375F-E3BA-6ADD-17C4-2B8901B73930}"/>
              </a:ext>
            </a:extLst>
          </p:cNvPr>
          <p:cNvGrpSpPr/>
          <p:nvPr/>
        </p:nvGrpSpPr>
        <p:grpSpPr>
          <a:xfrm>
            <a:off x="5649010" y="1210790"/>
            <a:ext cx="2171520" cy="833400"/>
            <a:chOff x="5649010" y="1210790"/>
            <a:chExt cx="217152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73F73F5-84B9-BCC8-A156-33C83481CAAC}"/>
                    </a:ext>
                  </a:extLst>
                </p14:cNvPr>
                <p14:cNvContentPartPr/>
                <p14:nvPr/>
              </p14:nvContentPartPr>
              <p14:xfrm>
                <a:off x="6300610" y="1210790"/>
                <a:ext cx="18720" cy="195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73F73F5-84B9-BCC8-A156-33C83481CAA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91610" y="1202150"/>
                  <a:ext cx="36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A445575-31EE-78E9-AA98-930A815FFDB4}"/>
                    </a:ext>
                  </a:extLst>
                </p14:cNvPr>
                <p14:cNvContentPartPr/>
                <p14:nvPr/>
              </p14:nvContentPartPr>
              <p14:xfrm>
                <a:off x="6447850" y="1215110"/>
                <a:ext cx="19080" cy="176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A445575-31EE-78E9-AA98-930A815FFD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8850" y="1206110"/>
                  <a:ext cx="36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F7ECB51-2823-187B-E66D-958864267B81}"/>
                    </a:ext>
                  </a:extLst>
                </p14:cNvPr>
                <p14:cNvContentPartPr/>
                <p14:nvPr/>
              </p14:nvContentPartPr>
              <p14:xfrm>
                <a:off x="6221410" y="1302230"/>
                <a:ext cx="313560" cy="264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F7ECB51-2823-187B-E66D-958864267B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2410" y="1293590"/>
                  <a:ext cx="331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478AFB0-4C2E-D623-D55F-B5C6F290E1C5}"/>
                    </a:ext>
                  </a:extLst>
                </p14:cNvPr>
                <p14:cNvContentPartPr/>
                <p14:nvPr/>
              </p14:nvContentPartPr>
              <p14:xfrm>
                <a:off x="5649010" y="1858790"/>
                <a:ext cx="300600" cy="1854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478AFB0-4C2E-D623-D55F-B5C6F290E1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40370" y="1850150"/>
                  <a:ext cx="318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77CAB08-7216-6251-D743-0F0B507363C7}"/>
                    </a:ext>
                  </a:extLst>
                </p14:cNvPr>
                <p14:cNvContentPartPr/>
                <p14:nvPr/>
              </p14:nvContentPartPr>
              <p14:xfrm>
                <a:off x="6083530" y="1683470"/>
                <a:ext cx="70560" cy="1317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77CAB08-7216-6251-D743-0F0B507363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74530" y="1674830"/>
                  <a:ext cx="88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6FD6293-02F5-8514-464F-7D730C2AA25F}"/>
                    </a:ext>
                  </a:extLst>
                </p14:cNvPr>
                <p14:cNvContentPartPr/>
                <p14:nvPr/>
              </p14:nvContentPartPr>
              <p14:xfrm>
                <a:off x="6140410" y="1653230"/>
                <a:ext cx="135000" cy="117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6FD6293-02F5-8514-464F-7D730C2AA2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31410" y="1644590"/>
                  <a:ext cx="152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95CE1EA-F87C-1869-8A65-E602AF0C7E98}"/>
                    </a:ext>
                  </a:extLst>
                </p14:cNvPr>
                <p14:cNvContentPartPr/>
                <p14:nvPr/>
              </p14:nvContentPartPr>
              <p14:xfrm>
                <a:off x="6001810" y="1696070"/>
                <a:ext cx="323640" cy="175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95CE1EA-F87C-1869-8A65-E602AF0C7E9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92810" y="1687070"/>
                  <a:ext cx="341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404EB40-7EF9-8219-A8B3-8D84D6BB32D6}"/>
                    </a:ext>
                  </a:extLst>
                </p14:cNvPr>
                <p14:cNvContentPartPr/>
                <p14:nvPr/>
              </p14:nvContentPartPr>
              <p14:xfrm>
                <a:off x="6203770" y="1865270"/>
                <a:ext cx="98640" cy="936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404EB40-7EF9-8219-A8B3-8D84D6BB32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94770" y="1856270"/>
                  <a:ext cx="116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436CF5F-7358-3980-6D70-79104AD00029}"/>
                    </a:ext>
                  </a:extLst>
                </p14:cNvPr>
                <p14:cNvContentPartPr/>
                <p14:nvPr/>
              </p14:nvContentPartPr>
              <p14:xfrm>
                <a:off x="6037090" y="1904870"/>
                <a:ext cx="376920" cy="108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436CF5F-7358-3980-6D70-79104AD000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28450" y="1896230"/>
                  <a:ext cx="394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63DCB78-84B6-391E-684A-398A3B7BEE9B}"/>
                    </a:ext>
                  </a:extLst>
                </p14:cNvPr>
                <p14:cNvContentPartPr/>
                <p14:nvPr/>
              </p14:nvContentPartPr>
              <p14:xfrm>
                <a:off x="6524170" y="1635590"/>
                <a:ext cx="144000" cy="572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63DCB78-84B6-391E-684A-398A3B7BEE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15170" y="1626950"/>
                  <a:ext cx="161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D0B59F-8F9D-E74F-BE2E-1421AB78A368}"/>
                    </a:ext>
                  </a:extLst>
                </p14:cNvPr>
                <p14:cNvContentPartPr/>
                <p14:nvPr/>
              </p14:nvContentPartPr>
              <p14:xfrm>
                <a:off x="6541810" y="1728830"/>
                <a:ext cx="166680" cy="90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D0B59F-8F9D-E74F-BE2E-1421AB78A36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32810" y="1720190"/>
                  <a:ext cx="184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7E6DA02-EE41-16DA-0EE4-249D639BB290}"/>
                    </a:ext>
                  </a:extLst>
                </p14:cNvPr>
                <p14:cNvContentPartPr/>
                <p14:nvPr/>
              </p14:nvContentPartPr>
              <p14:xfrm>
                <a:off x="6472690" y="1848710"/>
                <a:ext cx="323280" cy="115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7E6DA02-EE41-16DA-0EE4-249D639BB29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64050" y="1839710"/>
                  <a:ext cx="340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E54B776-CFC9-DD06-4B09-C97489AB5E44}"/>
                    </a:ext>
                  </a:extLst>
                </p14:cNvPr>
                <p14:cNvContentPartPr/>
                <p14:nvPr/>
              </p14:nvContentPartPr>
              <p14:xfrm>
                <a:off x="6635410" y="1736390"/>
                <a:ext cx="70200" cy="194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E54B776-CFC9-DD06-4B09-C97489AB5E4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26410" y="1727390"/>
                  <a:ext cx="87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A861013-6ECE-E67E-ED4C-365D0E4B4F14}"/>
                    </a:ext>
                  </a:extLst>
                </p14:cNvPr>
                <p14:cNvContentPartPr/>
                <p14:nvPr/>
              </p14:nvContentPartPr>
              <p14:xfrm>
                <a:off x="6903250" y="1615070"/>
                <a:ext cx="157680" cy="35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A861013-6ECE-E67E-ED4C-365D0E4B4F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94610" y="1606430"/>
                  <a:ext cx="175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4363D1D-B932-9C9F-95C6-F7141B020C43}"/>
                    </a:ext>
                  </a:extLst>
                </p14:cNvPr>
                <p14:cNvContentPartPr/>
                <p14:nvPr/>
              </p14:nvContentPartPr>
              <p14:xfrm>
                <a:off x="6897490" y="1600670"/>
                <a:ext cx="390960" cy="266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4363D1D-B932-9C9F-95C6-F7141B020C4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88490" y="1591670"/>
                  <a:ext cx="408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8007770-9B31-EC52-5DF1-6A5703B01DDF}"/>
                    </a:ext>
                  </a:extLst>
                </p14:cNvPr>
                <p14:cNvContentPartPr/>
                <p14:nvPr/>
              </p14:nvContentPartPr>
              <p14:xfrm>
                <a:off x="7409050" y="1525790"/>
                <a:ext cx="411480" cy="3931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8007770-9B31-EC52-5DF1-6A5703B01D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00410" y="1517150"/>
                  <a:ext cx="429120" cy="410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t="8777" r="73520"/>
          <a:stretch>
            <a:fillRect/>
          </a:stretch>
        </p:blipFill>
        <p:spPr bwMode="auto">
          <a:xfrm>
            <a:off x="467544" y="3717032"/>
            <a:ext cx="2232248" cy="286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5933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2483768" y="3573016"/>
            <a:ext cx="61206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Bernoulli dist.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>
              <a:buFont typeface="+mj-lt"/>
              <a:buAutoNum type="arabicPeriod"/>
            </a:pPr>
            <a:endParaRPr lang="en-CA" sz="2400" b="1" dirty="0"/>
          </a:p>
          <a:p>
            <a:pPr marL="914400" lvl="1" indent="-514350">
              <a:buFont typeface="+mj-lt"/>
              <a:buAutoNum type="arabicPeriod"/>
            </a:pPr>
            <a:endParaRPr lang="en-CA" sz="2400" b="1" dirty="0"/>
          </a:p>
          <a:p>
            <a:pPr marL="914400" lvl="1" indent="-514350">
              <a:buFont typeface="+mj-lt"/>
              <a:buAutoNum type="arabicPeriod"/>
            </a:pPr>
            <a:endParaRPr lang="en-CA" sz="1600" dirty="0"/>
          </a:p>
          <a:p>
            <a:pPr marL="914400" lvl="1" indent="-514350">
              <a:buFont typeface="+mj-lt"/>
              <a:buAutoNum type="arabicPeriod"/>
            </a:pPr>
            <a:endParaRPr lang="en-CA" sz="24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dirty="0"/>
              <a:t> and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b="1" baseline="-25000" dirty="0">
                <a:latin typeface="Symbol" pitchFamily="18" charset="2"/>
              </a:rPr>
              <a:t>1</a:t>
            </a:r>
          </a:p>
          <a:p>
            <a:pPr marL="914400" lvl="1" indent="-514350"/>
            <a:r>
              <a:rPr lang="en-CA" sz="2400" dirty="0"/>
              <a:t>This model is called</a:t>
            </a:r>
            <a:r>
              <a:rPr lang="en-CA" sz="2400" i="1" dirty="0"/>
              <a:t> logistic regression.</a:t>
            </a:r>
          </a:p>
          <a:p>
            <a:pPr marL="914400" lvl="1" indent="-514350">
              <a:buFont typeface="+mj-lt"/>
              <a:buAutoNum type="arabicPeriod"/>
            </a:pPr>
            <a:endParaRPr lang="en-CA" sz="2400" baseline="-250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 r="49469"/>
          <a:stretch>
            <a:fillRect/>
          </a:stretch>
        </p:blipFill>
        <p:spPr bwMode="auto">
          <a:xfrm>
            <a:off x="3491880" y="4293096"/>
            <a:ext cx="3779912" cy="71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50828"/>
          <a:stretch>
            <a:fillRect/>
          </a:stretch>
        </p:blipFill>
        <p:spPr bwMode="auto">
          <a:xfrm>
            <a:off x="4572000" y="4869160"/>
            <a:ext cx="3678238" cy="71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941168"/>
            <a:ext cx="2151162" cy="3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4653136"/>
            <a:ext cx="650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Two parameters</a:t>
            </a:r>
          </a:p>
          <a:p>
            <a:endParaRPr lang="en-CA" sz="2400" dirty="0"/>
          </a:p>
          <a:p>
            <a:r>
              <a:rPr lang="en-CA" sz="2400" dirty="0"/>
              <a:t>Learning by standard methods (ML,MAP, Bayesian)</a:t>
            </a:r>
          </a:p>
          <a:p>
            <a:r>
              <a:rPr lang="en-CA" sz="2400" dirty="0"/>
              <a:t>Inference:  Just evaluate Pr(</a:t>
            </a:r>
            <a:r>
              <a:rPr lang="en-CA" sz="2400" dirty="0" err="1"/>
              <a:t>w|x</a:t>
            </a:r>
            <a:r>
              <a:rPr lang="en-CA" sz="2400" dirty="0"/>
              <a:t>)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26480"/>
          <a:stretch>
            <a:fillRect/>
          </a:stretch>
        </p:blipFill>
        <p:spPr bwMode="auto">
          <a:xfrm>
            <a:off x="539552" y="620688"/>
            <a:ext cx="7992888" cy="405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39552" y="548680"/>
            <a:ext cx="5040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 bwMode="white">
          <a:xfrm>
            <a:off x="4499992" y="548680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2:  Model Pr(</a:t>
            </a:r>
            <a:r>
              <a:rPr lang="en-CA" b="1" dirty="0" err="1"/>
              <a:t>x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356125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Concatenate </a:t>
            </a:r>
            <a:r>
              <a:rPr lang="en-CA" sz="2400" b="1" dirty="0"/>
              <a:t>x</a:t>
            </a:r>
            <a:r>
              <a:rPr lang="en-CA" sz="2400" dirty="0"/>
              <a:t> and </a:t>
            </a:r>
            <a:r>
              <a:rPr lang="en-CA" sz="2400" b="1" dirty="0"/>
              <a:t>w</a:t>
            </a:r>
            <a:r>
              <a:rPr lang="en-CA" sz="2400" dirty="0"/>
              <a:t> to make </a:t>
            </a:r>
            <a:r>
              <a:rPr lang="en-CA" sz="2400" b="1" dirty="0"/>
              <a:t>z</a:t>
            </a:r>
            <a:r>
              <a:rPr lang="en-CA" sz="2400" dirty="0"/>
              <a:t>= [</a:t>
            </a:r>
            <a:r>
              <a:rPr lang="en-CA" sz="2400" b="1" dirty="0" err="1"/>
              <a:t>x</a:t>
            </a:r>
            <a:r>
              <a:rPr lang="en-CA" sz="2400" baseline="30000" dirty="0" err="1"/>
              <a:t>T</a:t>
            </a:r>
            <a:r>
              <a:rPr lang="en-CA" sz="2400" dirty="0"/>
              <a:t> </a:t>
            </a:r>
            <a:r>
              <a:rPr lang="en-CA" sz="2400" b="1" dirty="0" err="1"/>
              <a:t>w</a:t>
            </a:r>
            <a:r>
              <a:rPr lang="en-CA" sz="2400" baseline="30000" dirty="0" err="1"/>
              <a:t>T</a:t>
            </a:r>
            <a:r>
              <a:rPr lang="en-CA" sz="2400" dirty="0"/>
              <a:t>]</a:t>
            </a:r>
            <a:r>
              <a:rPr lang="en-CA" sz="2400" baseline="30000" dirty="0"/>
              <a:t>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Model the </a:t>
            </a:r>
            <a:r>
              <a:rPr lang="en-CA" sz="2400" dirty="0" err="1"/>
              <a:t>pdf</a:t>
            </a:r>
            <a:r>
              <a:rPr lang="en-CA" sz="2400" dirty="0"/>
              <a:t> of </a:t>
            </a:r>
            <a:r>
              <a:rPr lang="en-CA" sz="2400" b="1" dirty="0"/>
              <a:t>z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err="1"/>
              <a:t>Pdf</a:t>
            </a:r>
            <a:r>
              <a:rPr lang="en-CA" sz="2400" dirty="0"/>
              <a:t>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compute</a:t>
            </a:r>
            <a:r>
              <a:rPr lang="en-CA" sz="2400" b="1" dirty="0"/>
              <a:t> </a:t>
            </a:r>
            <a:r>
              <a:rPr lang="en-CA" sz="2400" dirty="0"/>
              <a:t>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</a:t>
            </a:r>
            <a:r>
              <a:rPr lang="en-CA" sz="2400" b="1" dirty="0"/>
              <a:t> </a:t>
            </a:r>
            <a:r>
              <a:rPr lang="en-CA" sz="2400" dirty="0"/>
              <a:t>using </a:t>
            </a:r>
            <a:r>
              <a:rPr lang="en-CA" sz="2400" dirty="0" err="1"/>
              <a:t>Bayes</a:t>
            </a:r>
            <a:r>
              <a:rPr lang="en-CA" sz="2400" dirty="0"/>
              <a:t> rule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5157192"/>
            <a:ext cx="5976664" cy="9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44BEBA3-B5A9-CCE4-B646-867F649C6B7A}"/>
                  </a:ext>
                </a:extLst>
              </p14:cNvPr>
              <p14:cNvContentPartPr/>
              <p14:nvPr/>
            </p14:nvContentPartPr>
            <p14:xfrm>
              <a:off x="1493170" y="2510390"/>
              <a:ext cx="1564560" cy="612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44BEBA3-B5A9-CCE4-B646-867F649C6B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4170" y="2501390"/>
                <a:ext cx="158220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ABED1D-B416-4F08-95EB-B68D28787C51}"/>
              </a:ext>
            </a:extLst>
          </p:cNvPr>
          <p:cNvGrpSpPr/>
          <p:nvPr/>
        </p:nvGrpSpPr>
        <p:grpSpPr>
          <a:xfrm>
            <a:off x="2792770" y="1764470"/>
            <a:ext cx="755640" cy="450360"/>
            <a:chOff x="2792770" y="1764470"/>
            <a:chExt cx="755640" cy="45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82E1C2A-3C89-70F3-79FE-48D43871070E}"/>
                    </a:ext>
                  </a:extLst>
                </p14:cNvPr>
                <p14:cNvContentPartPr/>
                <p14:nvPr/>
              </p14:nvContentPartPr>
              <p14:xfrm>
                <a:off x="2956570" y="1902710"/>
                <a:ext cx="119160" cy="1785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82E1C2A-3C89-70F3-79FE-48D4387107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47570" y="1893710"/>
                  <a:ext cx="136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3122312-4CE1-4739-FE6E-E7D05036300D}"/>
                    </a:ext>
                  </a:extLst>
                </p14:cNvPr>
                <p14:cNvContentPartPr/>
                <p14:nvPr/>
              </p14:nvContentPartPr>
              <p14:xfrm>
                <a:off x="2874850" y="1954910"/>
                <a:ext cx="183240" cy="2336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3122312-4CE1-4739-FE6E-E7D0503630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6210" y="1946270"/>
                  <a:ext cx="200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849BC2A-846C-51D9-A611-204A1B6DCFB2}"/>
                    </a:ext>
                  </a:extLst>
                </p14:cNvPr>
                <p14:cNvContentPartPr/>
                <p14:nvPr/>
              </p14:nvContentPartPr>
              <p14:xfrm>
                <a:off x="2940730" y="2065070"/>
                <a:ext cx="159480" cy="1015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849BC2A-846C-51D9-A611-204A1B6DCF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32090" y="2056430"/>
                  <a:ext cx="177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86130C8-9A7A-619F-F0BE-5F3BEF80DBE6}"/>
                    </a:ext>
                  </a:extLst>
                </p14:cNvPr>
                <p14:cNvContentPartPr/>
                <p14:nvPr/>
              </p14:nvContentPartPr>
              <p14:xfrm>
                <a:off x="2792770" y="2034830"/>
                <a:ext cx="312840" cy="180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86130C8-9A7A-619F-F0BE-5F3BEF80DB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83770" y="2025830"/>
                  <a:ext cx="330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C7B0D86-C8B9-EC40-C5AB-62F61D1FD241}"/>
                    </a:ext>
                  </a:extLst>
                </p14:cNvPr>
                <p14:cNvContentPartPr/>
                <p14:nvPr/>
              </p14:nvContentPartPr>
              <p14:xfrm>
                <a:off x="3159970" y="1867070"/>
                <a:ext cx="119520" cy="792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C7B0D86-C8B9-EC40-C5AB-62F61D1FD2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50970" y="1858430"/>
                  <a:ext cx="137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5DAB896-613D-8CEE-6977-73011CD793A6}"/>
                    </a:ext>
                  </a:extLst>
                </p14:cNvPr>
                <p14:cNvContentPartPr/>
                <p14:nvPr/>
              </p14:nvContentPartPr>
              <p14:xfrm>
                <a:off x="3196330" y="1764470"/>
                <a:ext cx="172800" cy="2959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5DAB896-613D-8CEE-6977-73011CD793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87690" y="1755470"/>
                  <a:ext cx="1904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DF1DB2D-BF91-F989-01DD-A203FFF55B97}"/>
                    </a:ext>
                  </a:extLst>
                </p14:cNvPr>
                <p14:cNvContentPartPr/>
                <p14:nvPr/>
              </p14:nvContentPartPr>
              <p14:xfrm>
                <a:off x="3314410" y="1797590"/>
                <a:ext cx="61200" cy="41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DF1DB2D-BF91-F989-01DD-A203FFF55B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05410" y="1788950"/>
                  <a:ext cx="78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3DD8133-AD98-49B4-FD46-319EA5213867}"/>
                    </a:ext>
                  </a:extLst>
                </p14:cNvPr>
                <p14:cNvContentPartPr/>
                <p14:nvPr/>
              </p14:nvContentPartPr>
              <p14:xfrm>
                <a:off x="3322690" y="1836830"/>
                <a:ext cx="190080" cy="213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3DD8133-AD98-49B4-FD46-319EA521386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13690" y="1827830"/>
                  <a:ext cx="207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41EDB36-B0D6-066C-07DD-3D7C39D723D3}"/>
                    </a:ext>
                  </a:extLst>
                </p14:cNvPr>
                <p14:cNvContentPartPr/>
                <p14:nvPr/>
              </p14:nvContentPartPr>
              <p14:xfrm>
                <a:off x="3304330" y="1923950"/>
                <a:ext cx="195480" cy="165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41EDB36-B0D6-066C-07DD-3D7C39D723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95330" y="1914950"/>
                  <a:ext cx="213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D4A8D51-2038-12CA-1A9F-6ABAB513B007}"/>
                    </a:ext>
                  </a:extLst>
                </p14:cNvPr>
                <p14:cNvContentPartPr/>
                <p14:nvPr/>
              </p14:nvContentPartPr>
              <p14:xfrm>
                <a:off x="3546250" y="2048150"/>
                <a:ext cx="2160" cy="25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D4A8D51-2038-12CA-1A9F-6ABAB513B00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37250" y="2039510"/>
                  <a:ext cx="19800" cy="20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 2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Can’t build this model very easily:  </a:t>
            </a:r>
          </a:p>
          <a:p>
            <a:pPr>
              <a:buNone/>
            </a:pPr>
            <a:endParaRPr lang="en-CA" dirty="0"/>
          </a:p>
          <a:p>
            <a:r>
              <a:rPr lang="en-CA" dirty="0"/>
              <a:t>Concatenate continuous vector x and discrete w to make z</a:t>
            </a:r>
          </a:p>
          <a:p>
            <a:r>
              <a:rPr lang="en-CA" dirty="0"/>
              <a:t>No obvious probability distribution to model joint probability of discrete and continuous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Define prior Pr(</a:t>
            </a:r>
            <a:r>
              <a:rPr lang="en-CA" sz="2400" b="1" dirty="0"/>
              <a:t>w</a:t>
            </a:r>
            <a:r>
              <a:rPr lang="en-CA" sz="2400" dirty="0"/>
              <a:t>) and then compute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 using </a:t>
            </a:r>
            <a:r>
              <a:rPr lang="en-CA" sz="2400" dirty="0" err="1"/>
              <a:t>Bayes</a:t>
            </a:r>
            <a:r>
              <a:rPr lang="en-CA" sz="2400" dirty="0"/>
              <a:t>’ rule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445224"/>
            <a:ext cx="5184576" cy="95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6D3C8CB-9557-77F3-699C-5C8994669AB1}"/>
              </a:ext>
            </a:extLst>
          </p:cNvPr>
          <p:cNvGrpSpPr/>
          <p:nvPr/>
        </p:nvGrpSpPr>
        <p:grpSpPr>
          <a:xfrm>
            <a:off x="4505650" y="1342190"/>
            <a:ext cx="3215880" cy="658080"/>
            <a:chOff x="4505650" y="1342190"/>
            <a:chExt cx="3215880" cy="6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28BBFEC-879A-171C-48FD-DEAF8F8C5A44}"/>
                    </a:ext>
                  </a:extLst>
                </p14:cNvPr>
                <p14:cNvContentPartPr/>
                <p14:nvPr/>
              </p14:nvContentPartPr>
              <p14:xfrm>
                <a:off x="4512850" y="1431830"/>
                <a:ext cx="28440" cy="445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28BBFEC-879A-171C-48FD-DEAF8F8C5A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03850" y="1423190"/>
                  <a:ext cx="460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29A60AC-84E3-4731-EA2C-34036858959A}"/>
                    </a:ext>
                  </a:extLst>
                </p14:cNvPr>
                <p14:cNvContentPartPr/>
                <p14:nvPr/>
              </p14:nvContentPartPr>
              <p14:xfrm>
                <a:off x="4505650" y="1466030"/>
                <a:ext cx="197280" cy="4208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29A60AC-84E3-4731-EA2C-34036858959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6650" y="1457030"/>
                  <a:ext cx="2149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1B57036-8DFA-F588-730C-7181DC310008}"/>
                    </a:ext>
                  </a:extLst>
                </p14:cNvPr>
                <p14:cNvContentPartPr/>
                <p14:nvPr/>
              </p14:nvContentPartPr>
              <p14:xfrm>
                <a:off x="4688170" y="1649990"/>
                <a:ext cx="58680" cy="176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1B57036-8DFA-F588-730C-7181DC3100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9530" y="1641350"/>
                  <a:ext cx="76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D3A4E38-56D2-4478-D83D-4F5448DEEA8A}"/>
                    </a:ext>
                  </a:extLst>
                </p14:cNvPr>
                <p14:cNvContentPartPr/>
                <p14:nvPr/>
              </p14:nvContentPartPr>
              <p14:xfrm>
                <a:off x="4757650" y="1742510"/>
                <a:ext cx="92880" cy="1051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D3A4E38-56D2-4478-D83D-4F5448DEEA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49010" y="1733510"/>
                  <a:ext cx="11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19F05CE-31A1-21D3-5F92-EA68676DF410}"/>
                    </a:ext>
                  </a:extLst>
                </p14:cNvPr>
                <p14:cNvContentPartPr/>
                <p14:nvPr/>
              </p14:nvContentPartPr>
              <p14:xfrm>
                <a:off x="4944850" y="1437950"/>
                <a:ext cx="48240" cy="4395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19F05CE-31A1-21D3-5F92-EA68676DF4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35850" y="1429310"/>
                  <a:ext cx="658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28D09AA-D822-2D53-A67B-0CC0EB5B2AA0}"/>
                    </a:ext>
                  </a:extLst>
                </p14:cNvPr>
                <p14:cNvContentPartPr/>
                <p14:nvPr/>
              </p14:nvContentPartPr>
              <p14:xfrm>
                <a:off x="4841890" y="1666190"/>
                <a:ext cx="180720" cy="270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28D09AA-D822-2D53-A67B-0CC0EB5B2A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32890" y="1657550"/>
                  <a:ext cx="198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8E16A72-7C2C-C7A9-20C1-1F1C6CD4888C}"/>
                    </a:ext>
                  </a:extLst>
                </p14:cNvPr>
                <p14:cNvContentPartPr/>
                <p14:nvPr/>
              </p14:nvContentPartPr>
              <p14:xfrm>
                <a:off x="5029090" y="1657190"/>
                <a:ext cx="141120" cy="1634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8E16A72-7C2C-C7A9-20C1-1F1C6CD488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20450" y="1648190"/>
                  <a:ext cx="158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C153A75-EBF7-A254-8C34-2FB38B8FC2D5}"/>
                    </a:ext>
                  </a:extLst>
                </p14:cNvPr>
                <p14:cNvContentPartPr/>
                <p14:nvPr/>
              </p14:nvContentPartPr>
              <p14:xfrm>
                <a:off x="5296930" y="1539830"/>
                <a:ext cx="1440" cy="5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C153A75-EBF7-A254-8C34-2FB38B8FC2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88290" y="1530830"/>
                  <a:ext cx="19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CE1B64F-76D0-B4CE-8C82-7FE8C02F058F}"/>
                    </a:ext>
                  </a:extLst>
                </p14:cNvPr>
                <p14:cNvContentPartPr/>
                <p14:nvPr/>
              </p14:nvContentPartPr>
              <p14:xfrm>
                <a:off x="5277490" y="1412390"/>
                <a:ext cx="129600" cy="426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CE1B64F-76D0-B4CE-8C82-7FE8C02F05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68490" y="1403750"/>
                  <a:ext cx="147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8EB209E-BFB6-D0CB-9374-5E8279519A38}"/>
                    </a:ext>
                  </a:extLst>
                </p14:cNvPr>
                <p14:cNvContentPartPr/>
                <p14:nvPr/>
              </p14:nvContentPartPr>
              <p14:xfrm>
                <a:off x="5442370" y="1655750"/>
                <a:ext cx="131400" cy="1476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8EB209E-BFB6-D0CB-9374-5E8279519A3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3370" y="1647110"/>
                  <a:ext cx="149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1F836F3-911F-A63C-3E09-4906CE903DA2}"/>
                    </a:ext>
                  </a:extLst>
                </p14:cNvPr>
                <p14:cNvContentPartPr/>
                <p14:nvPr/>
              </p14:nvContentPartPr>
              <p14:xfrm>
                <a:off x="5700490" y="1342190"/>
                <a:ext cx="75960" cy="472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1F836F3-911F-A63C-3E09-4906CE903DA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91490" y="1333550"/>
                  <a:ext cx="936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7557D39-3AB6-411D-0645-B8661A031DC0}"/>
                    </a:ext>
                  </a:extLst>
                </p14:cNvPr>
                <p14:cNvContentPartPr/>
                <p14:nvPr/>
              </p14:nvContentPartPr>
              <p14:xfrm>
                <a:off x="5585290" y="1643510"/>
                <a:ext cx="277560" cy="1670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7557D39-3AB6-411D-0645-B8661A031D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76650" y="1634870"/>
                  <a:ext cx="295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69D859F-F5B7-A8BF-D6DE-820BD8ACEFFA}"/>
                    </a:ext>
                  </a:extLst>
                </p14:cNvPr>
                <p14:cNvContentPartPr/>
                <p14:nvPr/>
              </p14:nvContentPartPr>
              <p14:xfrm>
                <a:off x="5904250" y="1573310"/>
                <a:ext cx="16200" cy="234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69D859F-F5B7-A8BF-D6DE-820BD8ACEFF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5610" y="1564310"/>
                  <a:ext cx="33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59F0BFF-A02C-FCDC-9F35-71BD387DE512}"/>
                    </a:ext>
                  </a:extLst>
                </p14:cNvPr>
                <p14:cNvContentPartPr/>
                <p14:nvPr/>
              </p14:nvContentPartPr>
              <p14:xfrm>
                <a:off x="5915050" y="1644230"/>
                <a:ext cx="61920" cy="1537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59F0BFF-A02C-FCDC-9F35-71BD387DE51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06050" y="1635230"/>
                  <a:ext cx="79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F4C519D-1CA6-A2EB-071B-F67E892195D0}"/>
                    </a:ext>
                  </a:extLst>
                </p14:cNvPr>
                <p14:cNvContentPartPr/>
                <p14:nvPr/>
              </p14:nvContentPartPr>
              <p14:xfrm>
                <a:off x="5994610" y="1367390"/>
                <a:ext cx="401400" cy="4456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F4C519D-1CA6-A2EB-071B-F67E892195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85970" y="1358390"/>
                  <a:ext cx="4190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1E1CA42-4DD8-936A-FDE1-83B0792849D8}"/>
                    </a:ext>
                  </a:extLst>
                </p14:cNvPr>
                <p14:cNvContentPartPr/>
                <p14:nvPr/>
              </p14:nvContentPartPr>
              <p14:xfrm>
                <a:off x="6304930" y="1428590"/>
                <a:ext cx="120960" cy="393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1E1CA42-4DD8-936A-FDE1-83B0792849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96290" y="1419590"/>
                  <a:ext cx="1386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A82E2B8-4FB3-590F-CD95-AF53F69A9F0E}"/>
                    </a:ext>
                  </a:extLst>
                </p14:cNvPr>
                <p14:cNvContentPartPr/>
                <p14:nvPr/>
              </p14:nvContentPartPr>
              <p14:xfrm>
                <a:off x="6109090" y="1840430"/>
                <a:ext cx="102240" cy="1598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A82E2B8-4FB3-590F-CD95-AF53F69A9F0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00090" y="1831430"/>
                  <a:ext cx="119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6E0DB71-4FC3-D3EC-B7DC-0D3CEAA36798}"/>
                    </a:ext>
                  </a:extLst>
                </p14:cNvPr>
                <p14:cNvContentPartPr/>
                <p14:nvPr/>
              </p14:nvContentPartPr>
              <p14:xfrm>
                <a:off x="6153010" y="1854470"/>
                <a:ext cx="76320" cy="126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6E0DB71-4FC3-D3EC-B7DC-0D3CEAA367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44010" y="1845830"/>
                  <a:ext cx="93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483FF03-F02E-A17A-B22A-01376AA51CB6}"/>
                    </a:ext>
                  </a:extLst>
                </p14:cNvPr>
                <p14:cNvContentPartPr/>
                <p14:nvPr/>
              </p14:nvContentPartPr>
              <p14:xfrm>
                <a:off x="6660610" y="1433270"/>
                <a:ext cx="77760" cy="4050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483FF03-F02E-A17A-B22A-01376AA51C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51970" y="1424270"/>
                  <a:ext cx="95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55DF41D-F9AF-20AA-4102-EC3557C05055}"/>
                    </a:ext>
                  </a:extLst>
                </p14:cNvPr>
                <p14:cNvContentPartPr/>
                <p14:nvPr/>
              </p14:nvContentPartPr>
              <p14:xfrm>
                <a:off x="6454330" y="1683830"/>
                <a:ext cx="343800" cy="84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55DF41D-F9AF-20AA-4102-EC3557C050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45330" y="1675190"/>
                  <a:ext cx="361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CCE8D2A-F81C-3FA2-CC2C-FBD8CF3B557A}"/>
                    </a:ext>
                  </a:extLst>
                </p14:cNvPr>
                <p14:cNvContentPartPr/>
                <p14:nvPr/>
              </p14:nvContentPartPr>
              <p14:xfrm>
                <a:off x="6857530" y="1588070"/>
                <a:ext cx="29160" cy="221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CCE8D2A-F81C-3FA2-CC2C-FBD8CF3B557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48530" y="1579070"/>
                  <a:ext cx="46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7165862-3B53-0CD7-DDE0-5C477BBC2F94}"/>
                    </a:ext>
                  </a:extLst>
                </p14:cNvPr>
                <p14:cNvContentPartPr/>
                <p14:nvPr/>
              </p14:nvContentPartPr>
              <p14:xfrm>
                <a:off x="6927730" y="1643510"/>
                <a:ext cx="190440" cy="180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7165862-3B53-0CD7-DDE0-5C477BBC2F9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18730" y="1634510"/>
                  <a:ext cx="208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238A675-A455-03B9-7D7C-1598DAD9CBCB}"/>
                    </a:ext>
                  </a:extLst>
                </p14:cNvPr>
                <p14:cNvContentPartPr/>
                <p14:nvPr/>
              </p14:nvContentPartPr>
              <p14:xfrm>
                <a:off x="7177930" y="1774910"/>
                <a:ext cx="16920" cy="187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238A675-A455-03B9-7D7C-1598DAD9CBC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8930" y="1765910"/>
                  <a:ext cx="34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DAE91D6-B1CA-1934-8538-F73B00CF02B2}"/>
                    </a:ext>
                  </a:extLst>
                </p14:cNvPr>
                <p14:cNvContentPartPr/>
                <p14:nvPr/>
              </p14:nvContentPartPr>
              <p14:xfrm>
                <a:off x="7257850" y="1595630"/>
                <a:ext cx="113400" cy="2800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DAE91D6-B1CA-1934-8538-F73B00CF02B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49210" y="1586990"/>
                  <a:ext cx="131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C278801-CF5F-02F7-B63B-2BE1865F6D06}"/>
                    </a:ext>
                  </a:extLst>
                </p14:cNvPr>
                <p14:cNvContentPartPr/>
                <p14:nvPr/>
              </p14:nvContentPartPr>
              <p14:xfrm>
                <a:off x="7445410" y="1638110"/>
                <a:ext cx="28800" cy="1566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C278801-CF5F-02F7-B63B-2BE1865F6D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36410" y="1629110"/>
                  <a:ext cx="46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687E113-BF08-9575-76CE-761017C44353}"/>
                    </a:ext>
                  </a:extLst>
                </p14:cNvPr>
                <p14:cNvContentPartPr/>
                <p14:nvPr/>
              </p14:nvContentPartPr>
              <p14:xfrm>
                <a:off x="7575010" y="1360190"/>
                <a:ext cx="146520" cy="5018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687E113-BF08-9575-76CE-761017C443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66370" y="1351550"/>
                  <a:ext cx="164160" cy="519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>
              <a:buNone/>
            </a:pPr>
            <a:endParaRPr lang="en-CA" sz="1200" dirty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534" y="3573016"/>
            <a:ext cx="309634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851920" y="3573016"/>
            <a:ext cx="5184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Choose a Gaussian distribution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Make parameters a function of discrete binary </a:t>
            </a:r>
            <a:r>
              <a:rPr lang="en-CA" sz="2400" b="1" dirty="0"/>
              <a:t>w</a:t>
            </a:r>
          </a:p>
          <a:p>
            <a:pPr marL="914400" lvl="1" indent="-514350"/>
            <a:endParaRPr lang="en-CA" sz="2400" b="1" dirty="0"/>
          </a:p>
          <a:p>
            <a:pPr marL="914400" lvl="1" indent="-514350"/>
            <a:r>
              <a:rPr lang="en-CA" sz="2400" dirty="0"/>
              <a:t>3. 	Function takes parameters </a:t>
            </a:r>
            <a:r>
              <a:rPr lang="en-CA" sz="2400" b="1" dirty="0">
                <a:latin typeface="Symbol" pitchFamily="18" charset="2"/>
              </a:rPr>
              <a:t>m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b="1" dirty="0">
                <a:latin typeface="Symbol" pitchFamily="18" charset="2"/>
              </a:rPr>
              <a:t>, m</a:t>
            </a:r>
            <a:r>
              <a:rPr lang="en-CA" sz="2400" b="1" baseline="-25000" dirty="0">
                <a:latin typeface="Symbol" pitchFamily="18" charset="2"/>
              </a:rPr>
              <a:t>1</a:t>
            </a:r>
            <a:r>
              <a:rPr lang="en-CA" sz="2400" b="1" dirty="0">
                <a:latin typeface="Symbol" pitchFamily="18" charset="2"/>
              </a:rPr>
              <a:t>, s</a:t>
            </a:r>
            <a:r>
              <a:rPr lang="en-CA" sz="2400" b="1" baseline="30000" dirty="0">
                <a:latin typeface="Symbol" pitchFamily="18" charset="2"/>
              </a:rPr>
              <a:t>2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b="1" dirty="0">
                <a:latin typeface="Symbol" pitchFamily="18" charset="2"/>
              </a:rPr>
              <a:t>, s</a:t>
            </a:r>
            <a:r>
              <a:rPr lang="en-CA" sz="2400" b="1" baseline="30000" dirty="0">
                <a:latin typeface="Symbol" pitchFamily="18" charset="2"/>
              </a:rPr>
              <a:t>2</a:t>
            </a:r>
            <a:r>
              <a:rPr lang="en-CA" sz="2400" b="1" baseline="-25000" dirty="0">
                <a:latin typeface="Symbol" pitchFamily="18" charset="2"/>
              </a:rPr>
              <a:t>1</a:t>
            </a:r>
            <a:r>
              <a:rPr lang="en-CA" sz="2400" dirty="0"/>
              <a:t> that define its shape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5085184"/>
            <a:ext cx="3168352" cy="35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0647"/>
            <a:ext cx="5400600" cy="535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043608" y="5775647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Learn parameters </a:t>
            </a:r>
            <a:r>
              <a:rPr lang="en-CA" sz="2400" b="1" dirty="0">
                <a:latin typeface="Symbol" pitchFamily="18" charset="2"/>
              </a:rPr>
              <a:t>m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b="1" dirty="0">
                <a:latin typeface="Symbol" pitchFamily="18" charset="2"/>
              </a:rPr>
              <a:t>, m</a:t>
            </a:r>
            <a:r>
              <a:rPr lang="en-CA" sz="2400" b="1" baseline="-25000" dirty="0">
                <a:latin typeface="Symbol" pitchFamily="18" charset="2"/>
              </a:rPr>
              <a:t>1</a:t>
            </a:r>
            <a:r>
              <a:rPr lang="en-CA" sz="2400" b="1" dirty="0">
                <a:latin typeface="Symbol" pitchFamily="18" charset="2"/>
              </a:rPr>
              <a:t>, s</a:t>
            </a:r>
            <a:r>
              <a:rPr lang="en-CA" sz="2400" b="1" baseline="30000" dirty="0">
                <a:latin typeface="Symbol" pitchFamily="18" charset="2"/>
              </a:rPr>
              <a:t>2</a:t>
            </a:r>
            <a:r>
              <a:rPr lang="en-CA" sz="2400" b="1" baseline="-25000" dirty="0">
                <a:latin typeface="Symbol" pitchFamily="18" charset="2"/>
              </a:rPr>
              <a:t>0</a:t>
            </a:r>
            <a:r>
              <a:rPr lang="en-CA" sz="2400" b="1" dirty="0">
                <a:latin typeface="Symbol" pitchFamily="18" charset="2"/>
              </a:rPr>
              <a:t>, s</a:t>
            </a:r>
            <a:r>
              <a:rPr lang="en-CA" sz="2400" b="1" baseline="30000" dirty="0">
                <a:latin typeface="Symbol" pitchFamily="18" charset="2"/>
              </a:rPr>
              <a:t>2</a:t>
            </a:r>
            <a:r>
              <a:rPr lang="en-CA" sz="2400" b="1" baseline="-25000" dirty="0">
                <a:latin typeface="Symbol" pitchFamily="18" charset="2"/>
              </a:rPr>
              <a:t>1</a:t>
            </a:r>
            <a:r>
              <a:rPr lang="en-CA" sz="2400" dirty="0"/>
              <a:t> that define its shape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36D8B24-44D3-FD1D-E59C-33ED0F4A9D40}"/>
              </a:ext>
            </a:extLst>
          </p:cNvPr>
          <p:cNvGrpSpPr/>
          <p:nvPr/>
        </p:nvGrpSpPr>
        <p:grpSpPr>
          <a:xfrm>
            <a:off x="1424770" y="4515950"/>
            <a:ext cx="409320" cy="284040"/>
            <a:chOff x="1424770" y="4515950"/>
            <a:chExt cx="40932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9EFE368-F347-E678-E324-E207A09520EC}"/>
                    </a:ext>
                  </a:extLst>
                </p14:cNvPr>
                <p14:cNvContentPartPr/>
                <p14:nvPr/>
              </p14:nvContentPartPr>
              <p14:xfrm>
                <a:off x="1495690" y="4669310"/>
                <a:ext cx="277920" cy="10080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9EFE368-F347-E678-E324-E207A09520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7050" y="4660670"/>
                  <a:ext cx="295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47A75A2-BF72-9B19-0AC8-DCFBA77EB4F5}"/>
                    </a:ext>
                  </a:extLst>
                </p14:cNvPr>
                <p14:cNvContentPartPr/>
                <p14:nvPr/>
              </p14:nvContentPartPr>
              <p14:xfrm>
                <a:off x="1646530" y="4525670"/>
                <a:ext cx="187560" cy="1206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47A75A2-BF72-9B19-0AC8-DCFBA77EB4F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37530" y="4516670"/>
                  <a:ext cx="205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43A3A6C-B92C-94FC-B09A-6E8492DDC030}"/>
                    </a:ext>
                  </a:extLst>
                </p14:cNvPr>
                <p14:cNvContentPartPr/>
                <p14:nvPr/>
              </p14:nvContentPartPr>
              <p14:xfrm>
                <a:off x="1424770" y="4515950"/>
                <a:ext cx="340200" cy="2840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43A3A6C-B92C-94FC-B09A-6E8492DDC0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16130" y="4506950"/>
                  <a:ext cx="35784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4FED112-26EE-CD65-4E51-D443C7123BF8}"/>
              </a:ext>
            </a:extLst>
          </p:cNvPr>
          <p:cNvGrpSpPr/>
          <p:nvPr/>
        </p:nvGrpSpPr>
        <p:grpSpPr>
          <a:xfrm>
            <a:off x="345490" y="2872550"/>
            <a:ext cx="2931480" cy="1753560"/>
            <a:chOff x="345490" y="2872550"/>
            <a:chExt cx="2931480" cy="175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52BC965-BFC5-3A48-9620-8E8411869015}"/>
                    </a:ext>
                  </a:extLst>
                </p14:cNvPr>
                <p14:cNvContentPartPr/>
                <p14:nvPr/>
              </p14:nvContentPartPr>
              <p14:xfrm>
                <a:off x="381490" y="3786590"/>
                <a:ext cx="56880" cy="824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52BC965-BFC5-3A48-9620-8E84118690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2850" y="3777950"/>
                  <a:ext cx="74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449A6F4-8504-096B-D5CB-FE486F233721}"/>
                    </a:ext>
                  </a:extLst>
                </p14:cNvPr>
                <p14:cNvContentPartPr/>
                <p14:nvPr/>
              </p14:nvContentPartPr>
              <p14:xfrm>
                <a:off x="351250" y="3760310"/>
                <a:ext cx="124200" cy="301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449A6F4-8504-096B-D5CB-FE486F2337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2250" y="3751310"/>
                  <a:ext cx="141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7589C7A-BE3D-FC8B-FDA5-26A4D4E2DFC2}"/>
                    </a:ext>
                  </a:extLst>
                </p14:cNvPr>
                <p14:cNvContentPartPr/>
                <p14:nvPr/>
              </p14:nvContentPartPr>
              <p14:xfrm>
                <a:off x="451330" y="3783350"/>
                <a:ext cx="96120" cy="1969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7589C7A-BE3D-FC8B-FDA5-26A4D4E2DF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2690" y="3774350"/>
                  <a:ext cx="113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46DDFD2-CAC1-5617-D39C-3978839F8DB4}"/>
                    </a:ext>
                  </a:extLst>
                </p14:cNvPr>
                <p14:cNvContentPartPr/>
                <p14:nvPr/>
              </p14:nvContentPartPr>
              <p14:xfrm>
                <a:off x="450610" y="3719990"/>
                <a:ext cx="216720" cy="221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46DDFD2-CAC1-5617-D39C-3978839F8D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1610" y="3710990"/>
                  <a:ext cx="234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A41838A-C444-509B-2F41-E96B808D9E68}"/>
                    </a:ext>
                  </a:extLst>
                </p14:cNvPr>
                <p14:cNvContentPartPr/>
                <p14:nvPr/>
              </p14:nvContentPartPr>
              <p14:xfrm>
                <a:off x="522250" y="3844190"/>
                <a:ext cx="93240" cy="1746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A41838A-C444-509B-2F41-E96B808D9E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3610" y="3835190"/>
                  <a:ext cx="110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801F166-1406-24BA-EC7B-9E50B2A8E1FD}"/>
                    </a:ext>
                  </a:extLst>
                </p14:cNvPr>
                <p14:cNvContentPartPr/>
                <p14:nvPr/>
              </p14:nvContentPartPr>
              <p14:xfrm>
                <a:off x="780730" y="3673550"/>
                <a:ext cx="19440" cy="226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801F166-1406-24BA-EC7B-9E50B2A8E1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2090" y="3664550"/>
                  <a:ext cx="37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97C9D09-8A52-91EA-CB73-E57DD30DCE10}"/>
                    </a:ext>
                  </a:extLst>
                </p14:cNvPr>
                <p14:cNvContentPartPr/>
                <p14:nvPr/>
              </p14:nvContentPartPr>
              <p14:xfrm>
                <a:off x="718450" y="3696950"/>
                <a:ext cx="222480" cy="162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97C9D09-8A52-91EA-CB73-E57DD30DCE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9450" y="3687950"/>
                  <a:ext cx="240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80E1799-5397-D257-0005-DDF41ECAD1ED}"/>
                    </a:ext>
                  </a:extLst>
                </p14:cNvPr>
                <p14:cNvContentPartPr/>
                <p14:nvPr/>
              </p14:nvContentPartPr>
              <p14:xfrm>
                <a:off x="786130" y="3857150"/>
                <a:ext cx="159480" cy="1047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80E1799-5397-D257-0005-DDF41ECAD1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7490" y="3848510"/>
                  <a:ext cx="177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350E497-8A9E-8CA5-4D7A-948AF255A382}"/>
                    </a:ext>
                  </a:extLst>
                </p14:cNvPr>
                <p14:cNvContentPartPr/>
                <p14:nvPr/>
              </p14:nvContentPartPr>
              <p14:xfrm>
                <a:off x="1012930" y="3541430"/>
                <a:ext cx="82800" cy="370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350E497-8A9E-8CA5-4D7A-948AF255A3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3930" y="3532430"/>
                  <a:ext cx="100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DBCD5D7-3EB2-C678-A5D5-BF0AB76F4DDF}"/>
                    </a:ext>
                  </a:extLst>
                </p14:cNvPr>
                <p14:cNvContentPartPr/>
                <p14:nvPr/>
              </p14:nvContentPartPr>
              <p14:xfrm>
                <a:off x="998890" y="3627470"/>
                <a:ext cx="200160" cy="270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DBCD5D7-3EB2-C678-A5D5-BF0AB76F4DD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89890" y="3618830"/>
                  <a:ext cx="2178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83759F8-355C-9FF7-DEDA-8CDBA6D00CD7}"/>
                    </a:ext>
                  </a:extLst>
                </p14:cNvPr>
                <p14:cNvContentPartPr/>
                <p14:nvPr/>
              </p14:nvContentPartPr>
              <p14:xfrm>
                <a:off x="1286170" y="3558350"/>
                <a:ext cx="261360" cy="225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83759F8-355C-9FF7-DEDA-8CDBA6D00CD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77530" y="3549350"/>
                  <a:ext cx="279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0F421E9-01C5-7AB0-1C3B-3D0B7A51392E}"/>
                    </a:ext>
                  </a:extLst>
                </p14:cNvPr>
                <p14:cNvContentPartPr/>
                <p14:nvPr/>
              </p14:nvContentPartPr>
              <p14:xfrm>
                <a:off x="1636450" y="3510830"/>
                <a:ext cx="46800" cy="226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0F421E9-01C5-7AB0-1C3B-3D0B7A5139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27810" y="3502190"/>
                  <a:ext cx="64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F3DFC7F-B15F-099C-9489-5120DBBA1086}"/>
                    </a:ext>
                  </a:extLst>
                </p14:cNvPr>
                <p14:cNvContentPartPr/>
                <p14:nvPr/>
              </p14:nvContentPartPr>
              <p14:xfrm>
                <a:off x="1631050" y="3039590"/>
                <a:ext cx="1645920" cy="5997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F3DFC7F-B15F-099C-9489-5120DBBA10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22050" y="3030950"/>
                  <a:ext cx="166356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359C7B-E77C-73D3-B5DC-75160EC5B477}"/>
                    </a:ext>
                  </a:extLst>
                </p14:cNvPr>
                <p14:cNvContentPartPr/>
                <p14:nvPr/>
              </p14:nvContentPartPr>
              <p14:xfrm>
                <a:off x="1964770" y="3327590"/>
                <a:ext cx="119520" cy="748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359C7B-E77C-73D3-B5DC-75160EC5B4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956130" y="3318950"/>
                  <a:ext cx="137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638972D-2D63-ABFC-6126-CFD5C35DC010}"/>
                    </a:ext>
                  </a:extLst>
                </p14:cNvPr>
                <p14:cNvContentPartPr/>
                <p14:nvPr/>
              </p14:nvContentPartPr>
              <p14:xfrm>
                <a:off x="2128210" y="3165590"/>
                <a:ext cx="77040" cy="1814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638972D-2D63-ABFC-6126-CFD5C35DC0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19210" y="3156950"/>
                  <a:ext cx="94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DBF5805-1AE8-9C82-A3F8-42483686E0C4}"/>
                    </a:ext>
                  </a:extLst>
                </p14:cNvPr>
                <p14:cNvContentPartPr/>
                <p14:nvPr/>
              </p14:nvContentPartPr>
              <p14:xfrm>
                <a:off x="2227210" y="3169910"/>
                <a:ext cx="53640" cy="291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DBF5805-1AE8-9C82-A3F8-42483686E0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18570" y="3161270"/>
                  <a:ext cx="71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7AC5B80-150E-BD7A-7102-5C5CC999BD83}"/>
                    </a:ext>
                  </a:extLst>
                </p14:cNvPr>
                <p14:cNvContentPartPr/>
                <p14:nvPr/>
              </p14:nvContentPartPr>
              <p14:xfrm>
                <a:off x="2406490" y="2872550"/>
                <a:ext cx="753840" cy="5364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7AC5B80-150E-BD7A-7102-5C5CC999BD8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97490" y="2863910"/>
                  <a:ext cx="7714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428061-25D7-CEF6-88C7-4A2A605D4E44}"/>
                    </a:ext>
                  </a:extLst>
                </p14:cNvPr>
                <p14:cNvContentPartPr/>
                <p14:nvPr/>
              </p14:nvContentPartPr>
              <p14:xfrm>
                <a:off x="345490" y="4378790"/>
                <a:ext cx="294480" cy="247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428061-25D7-CEF6-88C7-4A2A605D4E4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6490" y="4370150"/>
                  <a:ext cx="312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C72F4B9-6E6C-E66A-A6B5-FDEACC47E5F0}"/>
                    </a:ext>
                  </a:extLst>
                </p14:cNvPr>
                <p14:cNvContentPartPr/>
                <p14:nvPr/>
              </p14:nvContentPartPr>
              <p14:xfrm>
                <a:off x="691810" y="4347110"/>
                <a:ext cx="138600" cy="99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C72F4B9-6E6C-E66A-A6B5-FDEACC47E5F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3170" y="4338110"/>
                  <a:ext cx="156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FD41621-4222-0507-6E12-6D97B84EC113}"/>
                    </a:ext>
                  </a:extLst>
                </p14:cNvPr>
                <p14:cNvContentPartPr/>
                <p14:nvPr/>
              </p14:nvContentPartPr>
              <p14:xfrm>
                <a:off x="839770" y="4244870"/>
                <a:ext cx="74880" cy="208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FD41621-4222-0507-6E12-6D97B84EC1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1130" y="4235870"/>
                  <a:ext cx="92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FDF7215-B051-A9F2-414C-249B364077E5}"/>
                    </a:ext>
                  </a:extLst>
                </p14:cNvPr>
                <p14:cNvContentPartPr/>
                <p14:nvPr/>
              </p14:nvContentPartPr>
              <p14:xfrm>
                <a:off x="1124530" y="4133990"/>
                <a:ext cx="122760" cy="138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FDF7215-B051-A9F2-414C-249B364077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15890" y="4124990"/>
                  <a:ext cx="140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01CF280-695B-C2A6-AB27-C491D34DAC80}"/>
                    </a:ext>
                  </a:extLst>
                </p14:cNvPr>
                <p14:cNvContentPartPr/>
                <p14:nvPr/>
              </p14:nvContentPartPr>
              <p14:xfrm>
                <a:off x="1189330" y="4076750"/>
                <a:ext cx="131040" cy="217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01CF280-695B-C2A6-AB27-C491D34DAC8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0330" y="4067750"/>
                  <a:ext cx="148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C09058B-DB89-DEEB-1EC4-E9B3BCB7653B}"/>
                    </a:ext>
                  </a:extLst>
                </p14:cNvPr>
                <p14:cNvContentPartPr/>
                <p14:nvPr/>
              </p14:nvContentPartPr>
              <p14:xfrm>
                <a:off x="1498930" y="4001870"/>
                <a:ext cx="108360" cy="90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C09058B-DB89-DEEB-1EC4-E9B3BCB7653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89930" y="3993230"/>
                  <a:ext cx="126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8C8DE63-B74B-659D-8413-89C177FB196D}"/>
                    </a:ext>
                  </a:extLst>
                </p14:cNvPr>
                <p14:cNvContentPartPr/>
                <p14:nvPr/>
              </p14:nvContentPartPr>
              <p14:xfrm>
                <a:off x="1644370" y="3857870"/>
                <a:ext cx="156600" cy="2692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8C8DE63-B74B-659D-8413-89C177FB196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35730" y="3849230"/>
                  <a:ext cx="174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02A53C7-5C33-25A7-72B0-09418341EEC1}"/>
                    </a:ext>
                  </a:extLst>
                </p14:cNvPr>
                <p14:cNvContentPartPr/>
                <p14:nvPr/>
              </p14:nvContentPartPr>
              <p14:xfrm>
                <a:off x="1881970" y="3545750"/>
                <a:ext cx="1013400" cy="5389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02A53C7-5C33-25A7-72B0-09418341EEC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873330" y="3537110"/>
                  <a:ext cx="1031040" cy="556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47423"/>
          <a:stretch>
            <a:fillRect/>
          </a:stretch>
        </p:blipFill>
        <p:spPr bwMode="auto">
          <a:xfrm>
            <a:off x="4932040" y="3140968"/>
            <a:ext cx="3672408" cy="331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8640"/>
            <a:ext cx="3657434" cy="362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r="62887"/>
          <a:stretch>
            <a:fillRect/>
          </a:stretch>
        </p:blipFill>
        <p:spPr bwMode="auto">
          <a:xfrm>
            <a:off x="5292080" y="476672"/>
            <a:ext cx="191732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44371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CA" dirty="0">
                <a:solidFill>
                  <a:srgbClr val="FF0000"/>
                </a:solidFill>
              </a:rPr>
              <a:t>Inference algorithm</a:t>
            </a:r>
            <a:r>
              <a:rPr lang="en-CA" dirty="0"/>
              <a:t>:  Define prior Pr(</a:t>
            </a:r>
            <a:r>
              <a:rPr lang="en-CA" b="1" dirty="0"/>
              <a:t>w</a:t>
            </a:r>
            <a:r>
              <a:rPr lang="en-CA" dirty="0"/>
              <a:t>) and then compute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using </a:t>
            </a:r>
            <a:r>
              <a:rPr lang="en-CA" dirty="0" err="1"/>
              <a:t>Bayes</a:t>
            </a:r>
            <a:r>
              <a:rPr lang="en-CA" dirty="0"/>
              <a:t>’ rule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5301208"/>
            <a:ext cx="4032448" cy="7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Ambiguity of visual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Unfortunately visual measurements may be compatible with more than one world state </a:t>
            </a:r>
            <a:r>
              <a:rPr lang="en-CA" b="1" dirty="0"/>
              <a:t>w</a:t>
            </a:r>
          </a:p>
          <a:p>
            <a:pPr lvl="1"/>
            <a:r>
              <a:rPr lang="en-CA" dirty="0"/>
              <a:t>Measurement process is noisy </a:t>
            </a:r>
          </a:p>
          <a:p>
            <a:pPr lvl="1"/>
            <a:r>
              <a:rPr lang="en-CA" dirty="0"/>
              <a:t>Inherent ambiguity in visual data</a:t>
            </a:r>
          </a:p>
          <a:p>
            <a:r>
              <a:rPr lang="en-CA" dirty="0"/>
              <a:t>Conclusion:  the best we can do is compute a probability distribution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over possible states of world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  <a:p>
            <a:pPr lvl="1"/>
            <a:r>
              <a:rPr lang="en-CA" dirty="0"/>
              <a:t>Three types of model</a:t>
            </a:r>
          </a:p>
          <a:p>
            <a:r>
              <a:rPr lang="en-CA" dirty="0"/>
              <a:t>Worked example 1:  Regression</a:t>
            </a:r>
          </a:p>
          <a:p>
            <a:r>
              <a:rPr lang="en-CA" dirty="0"/>
              <a:t>Worked example 2: 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Which type should we choose?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Which type of model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Generative methods model data – costly and many aspects of data may have no influence on world state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204864"/>
            <a:ext cx="7014593" cy="3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Which type of model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CA" dirty="0"/>
              <a:t>Inference simple in discriminative models</a:t>
            </a:r>
          </a:p>
          <a:p>
            <a:pPr marL="514350" indent="-514350">
              <a:buAutoNum type="arabicPeriod" startAt="2"/>
            </a:pPr>
            <a:r>
              <a:rPr lang="en-CA" dirty="0"/>
              <a:t>Data really is generated from world – generative matches this </a:t>
            </a:r>
          </a:p>
          <a:p>
            <a:pPr marL="514350" indent="-514350">
              <a:buAutoNum type="arabicPeriod" startAt="2"/>
            </a:pPr>
            <a:r>
              <a:rPr lang="en-CA" dirty="0"/>
              <a:t>If missing data, then generative preferred</a:t>
            </a:r>
          </a:p>
          <a:p>
            <a:pPr marL="514350" indent="-514350">
              <a:buAutoNum type="arabicPeriod" startAt="2"/>
            </a:pPr>
            <a:r>
              <a:rPr lang="en-CA" dirty="0"/>
              <a:t>Generative allows imposition of prior knowledge specified by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50B7431-CBD7-6C25-8059-AE9824BF9C46}"/>
                  </a:ext>
                </a:extLst>
              </p14:cNvPr>
              <p14:cNvContentPartPr/>
              <p14:nvPr/>
            </p14:nvContentPartPr>
            <p14:xfrm>
              <a:off x="7800010" y="539030"/>
              <a:ext cx="620280" cy="591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50B7431-CBD7-6C25-8059-AE9824BF9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1370" y="530390"/>
                <a:ext cx="63792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95DDBC6-F515-A988-8817-D2D385420224}"/>
                  </a:ext>
                </a:extLst>
              </p14:cNvPr>
              <p14:cNvContentPartPr/>
              <p14:nvPr/>
            </p14:nvContentPartPr>
            <p14:xfrm>
              <a:off x="914290" y="1940510"/>
              <a:ext cx="1620000" cy="1393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95DDBC6-F515-A988-8817-D2D3854202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290" y="1931510"/>
                <a:ext cx="1637640" cy="15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EB83C1-671D-48B2-F831-9E29D3A9C699}"/>
              </a:ext>
            </a:extLst>
          </p:cNvPr>
          <p:cNvGrpSpPr/>
          <p:nvPr/>
        </p:nvGrpSpPr>
        <p:grpSpPr>
          <a:xfrm>
            <a:off x="1892410" y="1256510"/>
            <a:ext cx="848160" cy="496440"/>
            <a:chOff x="1892410" y="1256510"/>
            <a:chExt cx="84816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0E8F5A5-8275-D3DF-0FBE-289118E8807F}"/>
                    </a:ext>
                  </a:extLst>
                </p14:cNvPr>
                <p14:cNvContentPartPr/>
                <p14:nvPr/>
              </p14:nvContentPartPr>
              <p14:xfrm>
                <a:off x="1892410" y="1478990"/>
                <a:ext cx="142560" cy="63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0E8F5A5-8275-D3DF-0FBE-289118E880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3770" y="1469990"/>
                  <a:ext cx="160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3782F12-8339-AA99-387E-17B97126B20E}"/>
                    </a:ext>
                  </a:extLst>
                </p14:cNvPr>
                <p14:cNvContentPartPr/>
                <p14:nvPr/>
              </p14:nvContentPartPr>
              <p14:xfrm>
                <a:off x="1907530" y="1401590"/>
                <a:ext cx="96840" cy="351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3782F12-8339-AA99-387E-17B97126B2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98890" y="1392590"/>
                  <a:ext cx="114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362C372-728F-C7ED-E28A-30EB5C495C03}"/>
                    </a:ext>
                  </a:extLst>
                </p14:cNvPr>
                <p14:cNvContentPartPr/>
                <p14:nvPr/>
              </p14:nvContentPartPr>
              <p14:xfrm>
                <a:off x="2018770" y="1378190"/>
                <a:ext cx="32040" cy="369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362C372-728F-C7ED-E28A-30EB5C495C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9770" y="1369190"/>
                  <a:ext cx="496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A076258-5966-4111-637F-815F4048F291}"/>
                    </a:ext>
                  </a:extLst>
                </p14:cNvPr>
                <p14:cNvContentPartPr/>
                <p14:nvPr/>
              </p14:nvContentPartPr>
              <p14:xfrm>
                <a:off x="2020930" y="1424990"/>
                <a:ext cx="148320" cy="125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A076258-5966-4111-637F-815F4048F2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1930" y="1416350"/>
                  <a:ext cx="165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B2F032F-FBD0-5C91-EE62-258D6A126AB4}"/>
                    </a:ext>
                  </a:extLst>
                </p14:cNvPr>
                <p14:cNvContentPartPr/>
                <p14:nvPr/>
              </p14:nvContentPartPr>
              <p14:xfrm>
                <a:off x="2064490" y="1464590"/>
                <a:ext cx="116280" cy="208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B2F032F-FBD0-5C91-EE62-258D6A126A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5490" y="1455590"/>
                  <a:ext cx="133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4266C44-A2C3-90DC-2036-A22A9BC0AA3D}"/>
                    </a:ext>
                  </a:extLst>
                </p14:cNvPr>
                <p14:cNvContentPartPr/>
                <p14:nvPr/>
              </p14:nvContentPartPr>
              <p14:xfrm>
                <a:off x="2050090" y="1648910"/>
                <a:ext cx="270720" cy="770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4266C44-A2C3-90DC-2036-A22A9BC0AA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41090" y="1640270"/>
                  <a:ext cx="28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2F8C428-EEAD-F18E-6936-57ED5C48061C}"/>
                    </a:ext>
                  </a:extLst>
                </p14:cNvPr>
                <p14:cNvContentPartPr/>
                <p14:nvPr/>
              </p14:nvContentPartPr>
              <p14:xfrm>
                <a:off x="2349250" y="1307630"/>
                <a:ext cx="119520" cy="3466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2F8C428-EEAD-F18E-6936-57ED5C4806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40610" y="1298990"/>
                  <a:ext cx="137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88963D5-8404-5517-1464-3161ADD31D0B}"/>
                    </a:ext>
                  </a:extLst>
                </p14:cNvPr>
                <p14:cNvContentPartPr/>
                <p14:nvPr/>
              </p14:nvContentPartPr>
              <p14:xfrm>
                <a:off x="2469130" y="1256510"/>
                <a:ext cx="271440" cy="392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88963D5-8404-5517-1464-3161ADD31D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0490" y="1247510"/>
                  <a:ext cx="2890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B652673-7BBD-79FF-F91E-518324D02217}"/>
                    </a:ext>
                  </a:extLst>
                </p14:cNvPr>
                <p14:cNvContentPartPr/>
                <p14:nvPr/>
              </p14:nvContentPartPr>
              <p14:xfrm>
                <a:off x="2582170" y="1442630"/>
                <a:ext cx="108720" cy="100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B652673-7BBD-79FF-F91E-518324D022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3170" y="1433630"/>
                  <a:ext cx="126360" cy="11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Computer vision models</a:t>
            </a:r>
          </a:p>
          <a:p>
            <a:pPr lvl="1"/>
            <a:r>
              <a:rPr lang="en-CA" dirty="0"/>
              <a:t>Three types of model</a:t>
            </a:r>
          </a:p>
          <a:p>
            <a:r>
              <a:rPr lang="en-CA" dirty="0"/>
              <a:t>Worked example 1:  Regression</a:t>
            </a:r>
          </a:p>
          <a:p>
            <a:r>
              <a:rPr lang="en-CA" dirty="0"/>
              <a:t>Worked example 2:  Classification</a:t>
            </a:r>
          </a:p>
          <a:p>
            <a:r>
              <a:rPr lang="en-CA" dirty="0"/>
              <a:t>Which type should we choose?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Application: Skin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877" y="1556792"/>
            <a:ext cx="8650603" cy="436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Application:  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537" y="1196752"/>
            <a:ext cx="8773463" cy="509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Application:  Background subtraction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13176"/>
            <a:ext cx="8229600" cy="1112987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CA" dirty="0"/>
              <a:t>But consider this scene in which the foliage is blowing in the wind.  A normal distribution is not good enough!  Need a way to make more complex distributions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68013" cy="31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Seen three types of model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lvl="1"/>
            <a:r>
              <a:rPr lang="en-CA" dirty="0"/>
              <a:t>Probability density function</a:t>
            </a:r>
          </a:p>
          <a:p>
            <a:pPr lvl="1"/>
            <a:r>
              <a:rPr lang="en-CA" dirty="0"/>
              <a:t>Linear regression</a:t>
            </a:r>
          </a:p>
          <a:p>
            <a:pPr lvl="1"/>
            <a:r>
              <a:rPr lang="en-CA" dirty="0"/>
              <a:t>Logistic regression </a:t>
            </a:r>
          </a:p>
          <a:p>
            <a:r>
              <a:rPr lang="en-CA" dirty="0"/>
              <a:t>Next three chapters concern these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04864"/>
            <a:ext cx="7272808" cy="160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1556792"/>
            <a:ext cx="74168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To do computer vision we build a model relating the image data </a:t>
            </a:r>
            <a:r>
              <a:rPr lang="en-CA" sz="2800" b="1" dirty="0"/>
              <a:t>x</a:t>
            </a:r>
            <a:r>
              <a:rPr lang="en-CA" sz="2800" dirty="0"/>
              <a:t> to the world state that we wish to estimate </a:t>
            </a:r>
            <a:r>
              <a:rPr lang="en-CA" sz="2800" b="1" dirty="0"/>
              <a:t>w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Three types of model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Model Pr(</a:t>
            </a:r>
            <a:r>
              <a:rPr lang="en-CA" sz="2800" dirty="0" err="1"/>
              <a:t>w|x</a:t>
            </a:r>
            <a:r>
              <a:rPr lang="en-CA" sz="2800" dirty="0"/>
              <a:t>) -- discriminative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Model Pr(</a:t>
            </a:r>
            <a:r>
              <a:rPr lang="en-CA" sz="2800" dirty="0" err="1"/>
              <a:t>w,x</a:t>
            </a:r>
            <a:r>
              <a:rPr lang="en-CA" sz="2800" dirty="0"/>
              <a:t>)  --  generative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Model Pr(</a:t>
            </a:r>
            <a:r>
              <a:rPr lang="en-CA" sz="2800" dirty="0" err="1"/>
              <a:t>w|x</a:t>
            </a:r>
            <a:r>
              <a:rPr lang="en-CA" sz="2800" dirty="0"/>
              <a:t>) – generative</a:t>
            </a:r>
          </a:p>
          <a:p>
            <a:pPr marL="800100" lvl="1" indent="-342900"/>
            <a:endParaRPr lang="en-CA" sz="28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8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Refined goal of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Take observations </a:t>
            </a:r>
            <a:r>
              <a:rPr lang="en-CA" b="1" dirty="0"/>
              <a:t>x</a:t>
            </a:r>
          </a:p>
          <a:p>
            <a:r>
              <a:rPr lang="en-CA" dirty="0"/>
              <a:t>Return probability distribution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over possible worlds compatible with data</a:t>
            </a:r>
          </a:p>
          <a:p>
            <a:endParaRPr lang="en-CA" dirty="0"/>
          </a:p>
          <a:p>
            <a:pPr>
              <a:buNone/>
            </a:pPr>
            <a:r>
              <a:rPr lang="en-CA" dirty="0"/>
              <a:t>(not always tractable – might have to settle for an approximation to this distribution, samples from it, or the best (MAP) solution for </a:t>
            </a:r>
            <a:r>
              <a:rPr lang="en-CA" b="1" dirty="0"/>
              <a:t>w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Components of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CA" dirty="0"/>
              <a:t>We need</a:t>
            </a:r>
          </a:p>
          <a:p>
            <a:pPr>
              <a:buNone/>
            </a:pPr>
            <a:endParaRPr lang="en-CA" sz="2800" dirty="0"/>
          </a:p>
          <a:p>
            <a:r>
              <a:rPr lang="en-CA" dirty="0"/>
              <a:t>A </a:t>
            </a:r>
            <a:r>
              <a:rPr lang="en-CA" dirty="0">
                <a:solidFill>
                  <a:srgbClr val="FF0000"/>
                </a:solidFill>
              </a:rPr>
              <a:t>model </a:t>
            </a:r>
            <a:r>
              <a:rPr lang="en-CA" dirty="0"/>
              <a:t>that mathematically relates the visual data </a:t>
            </a:r>
            <a:r>
              <a:rPr lang="en-CA" b="1" dirty="0"/>
              <a:t>x</a:t>
            </a:r>
            <a:r>
              <a:rPr lang="en-CA" dirty="0"/>
              <a:t> to the world state </a:t>
            </a:r>
            <a:r>
              <a:rPr lang="en-CA" b="1" dirty="0"/>
              <a:t>w</a:t>
            </a:r>
            <a:r>
              <a:rPr lang="en-CA" dirty="0"/>
              <a:t>.  Model specifies family of relationships, particular relationship depends on parameters </a:t>
            </a:r>
            <a:r>
              <a:rPr lang="en-CA" b="1" dirty="0">
                <a:latin typeface="Symbol" pitchFamily="18" charset="2"/>
              </a:rPr>
              <a:t>q</a:t>
            </a:r>
            <a:br>
              <a:rPr lang="en-CA" dirty="0"/>
            </a:br>
            <a:endParaRPr lang="en-CA" dirty="0"/>
          </a:p>
          <a:p>
            <a:r>
              <a:rPr lang="en-CA" dirty="0"/>
              <a:t>A </a:t>
            </a:r>
            <a:r>
              <a:rPr lang="en-CA" dirty="0">
                <a:solidFill>
                  <a:srgbClr val="FF0000"/>
                </a:solidFill>
              </a:rPr>
              <a:t>learning algorithm</a:t>
            </a:r>
            <a:r>
              <a:rPr lang="en-CA" dirty="0"/>
              <a:t>: fits parameters </a:t>
            </a:r>
            <a:r>
              <a:rPr lang="en-CA" b="1" dirty="0">
                <a:latin typeface="Symbol" pitchFamily="18" charset="2"/>
              </a:rPr>
              <a:t>q</a:t>
            </a:r>
            <a:r>
              <a:rPr lang="en-CA" dirty="0"/>
              <a:t> from paired training examples </a:t>
            </a:r>
            <a:r>
              <a:rPr lang="en-CA" b="1" dirty="0" err="1"/>
              <a:t>x</a:t>
            </a:r>
            <a:r>
              <a:rPr lang="en-CA" baseline="-25000" dirty="0" err="1"/>
              <a:t>i</a:t>
            </a:r>
            <a:r>
              <a:rPr lang="en-CA" dirty="0" err="1"/>
              <a:t>,</a:t>
            </a:r>
            <a:r>
              <a:rPr lang="en-CA" b="1" dirty="0" err="1"/>
              <a:t>w</a:t>
            </a:r>
            <a:r>
              <a:rPr lang="en-CA" baseline="-25000" dirty="0" err="1"/>
              <a:t>i</a:t>
            </a:r>
            <a:br>
              <a:rPr lang="en-CA" baseline="-25000" dirty="0"/>
            </a:br>
            <a:endParaRPr lang="en-CA" baseline="-25000" dirty="0"/>
          </a:p>
          <a:p>
            <a:r>
              <a:rPr lang="en-CA" dirty="0"/>
              <a:t>An </a:t>
            </a:r>
            <a:r>
              <a:rPr lang="en-CA" dirty="0">
                <a:solidFill>
                  <a:srgbClr val="FF0000"/>
                </a:solidFill>
              </a:rPr>
              <a:t>inference algorithm</a:t>
            </a:r>
            <a:r>
              <a:rPr lang="en-CA" dirty="0"/>
              <a:t>: uses model to return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given new observed data </a:t>
            </a:r>
            <a:r>
              <a:rPr lang="en-CA" b="1" dirty="0"/>
              <a:t>x</a:t>
            </a:r>
            <a:r>
              <a:rPr lang="en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sz="2800" dirty="0"/>
              <a:t>The </a:t>
            </a:r>
            <a:r>
              <a:rPr lang="en-CA" sz="2800" dirty="0">
                <a:solidFill>
                  <a:srgbClr val="FF0000"/>
                </a:solidFill>
              </a:rPr>
              <a:t>model</a:t>
            </a:r>
            <a:r>
              <a:rPr lang="en-CA" sz="2800" dirty="0"/>
              <a:t> mathematically relates the visual data </a:t>
            </a:r>
            <a:r>
              <a:rPr lang="en-CA" sz="2800" b="1" dirty="0"/>
              <a:t>x</a:t>
            </a:r>
            <a:r>
              <a:rPr lang="en-CA" sz="2800" dirty="0"/>
              <a:t> to the world state </a:t>
            </a:r>
            <a:r>
              <a:rPr lang="en-CA" sz="2800" b="1" dirty="0"/>
              <a:t>w</a:t>
            </a:r>
            <a:r>
              <a:rPr lang="en-CA" sz="2800" dirty="0"/>
              <a:t>.  Every model falls into one of three categories</a:t>
            </a:r>
          </a:p>
          <a:p>
            <a:pPr>
              <a:buNone/>
            </a:pPr>
            <a:endParaRPr lang="en-CA" sz="2800" dirty="0"/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Model contingency of the world on the data Pr(</a:t>
            </a:r>
            <a:r>
              <a:rPr lang="en-CA" sz="2400" dirty="0" err="1"/>
              <a:t>w|x</a:t>
            </a:r>
            <a:r>
              <a:rPr lang="en-CA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Model joint occurrence of world and data Pr(</a:t>
            </a:r>
            <a:r>
              <a:rPr lang="en-CA" sz="2400" dirty="0" err="1"/>
              <a:t>x,w</a:t>
            </a:r>
            <a:r>
              <a:rPr lang="en-CA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/>
              <a:t>Model contingency of data on world Pr(</a:t>
            </a:r>
            <a:r>
              <a:rPr lang="en-CA" sz="2400" dirty="0" err="1"/>
              <a:t>x|w</a:t>
            </a:r>
            <a:r>
              <a:rPr lang="en-CA" sz="2400" dirty="0"/>
              <a:t>)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Generative vs.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800" dirty="0"/>
              <a:t>Model contingency of the world on the data Pr(</a:t>
            </a:r>
            <a:r>
              <a:rPr lang="en-CA" sz="2800" b="1" dirty="0" err="1"/>
              <a:t>w</a:t>
            </a:r>
            <a:r>
              <a:rPr lang="en-CA" sz="2800" dirty="0" err="1"/>
              <a:t>|</a:t>
            </a:r>
            <a:r>
              <a:rPr lang="en-CA" sz="2800" b="1" dirty="0" err="1"/>
              <a:t>x</a:t>
            </a:r>
            <a:r>
              <a:rPr lang="en-CA" sz="2800" dirty="0"/>
              <a:t>)</a:t>
            </a:r>
          </a:p>
          <a:p>
            <a:pPr algn="ctr">
              <a:buNone/>
            </a:pPr>
            <a:r>
              <a:rPr lang="en-CA" sz="2800" dirty="0">
                <a:solidFill>
                  <a:srgbClr val="FF0000"/>
                </a:solidFill>
              </a:rPr>
              <a:t> (DISCRIMINATIVE MODEL)</a:t>
            </a:r>
          </a:p>
          <a:p>
            <a:endParaRPr lang="en-CA" sz="2800" dirty="0"/>
          </a:p>
          <a:p>
            <a:pPr marL="514350" indent="-514350">
              <a:buNone/>
            </a:pPr>
            <a:r>
              <a:rPr lang="en-CA" sz="2800" dirty="0"/>
              <a:t>2.  Model joint occurrence of world and data Pr(</a:t>
            </a:r>
            <a:r>
              <a:rPr lang="en-CA" sz="2800" b="1" dirty="0" err="1"/>
              <a:t>x</a:t>
            </a:r>
            <a:r>
              <a:rPr lang="en-CA" sz="2800" dirty="0" err="1"/>
              <a:t>,</a:t>
            </a:r>
            <a:r>
              <a:rPr lang="en-CA" sz="2800" b="1" dirty="0" err="1"/>
              <a:t>w</a:t>
            </a:r>
            <a:r>
              <a:rPr lang="en-CA" sz="2800" dirty="0"/>
              <a:t>)</a:t>
            </a:r>
          </a:p>
          <a:p>
            <a:pPr marL="514350" indent="-514350">
              <a:buNone/>
            </a:pPr>
            <a:r>
              <a:rPr lang="en-CA" sz="2800" dirty="0"/>
              <a:t>3.  Model contingency of data on world Pr(</a:t>
            </a:r>
            <a:r>
              <a:rPr lang="en-CA" sz="2800" b="1" dirty="0" err="1"/>
              <a:t>x</a:t>
            </a:r>
            <a:r>
              <a:rPr lang="en-CA" sz="2800" dirty="0" err="1"/>
              <a:t>|</a:t>
            </a:r>
            <a:r>
              <a:rPr lang="en-CA" sz="2800" b="1" dirty="0" err="1"/>
              <a:t>w</a:t>
            </a:r>
            <a:r>
              <a:rPr lang="en-CA" sz="2800" dirty="0"/>
              <a:t>)</a:t>
            </a:r>
          </a:p>
          <a:p>
            <a:pPr algn="ctr">
              <a:buNone/>
            </a:pPr>
            <a:r>
              <a:rPr lang="en-CA" sz="2800" dirty="0">
                <a:solidFill>
                  <a:srgbClr val="FF0000"/>
                </a:solidFill>
              </a:rPr>
              <a:t>(GENERATIVE MODELS)</a:t>
            </a:r>
            <a:endParaRPr lang="en-CA" sz="2800" dirty="0"/>
          </a:p>
          <a:p>
            <a:pPr>
              <a:buNone/>
            </a:pPr>
            <a:endParaRPr lang="en-CA" sz="2800" dirty="0"/>
          </a:p>
          <a:p>
            <a:pPr>
              <a:buNone/>
            </a:pPr>
            <a:r>
              <a:rPr lang="en-CA" sz="2800" dirty="0"/>
              <a:t>Generative as probability model over data and so when we draw samples from model, we GENERATE new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7F629A-CA6A-F8DB-BD3E-5919420C613C}"/>
              </a:ext>
            </a:extLst>
          </p:cNvPr>
          <p:cNvGrpSpPr/>
          <p:nvPr/>
        </p:nvGrpSpPr>
        <p:grpSpPr>
          <a:xfrm>
            <a:off x="2766490" y="1992350"/>
            <a:ext cx="5956200" cy="635400"/>
            <a:chOff x="2766490" y="1992350"/>
            <a:chExt cx="595620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D353C25-519D-7E34-FA87-D047B32AB9C2}"/>
                    </a:ext>
                  </a:extLst>
                </p14:cNvPr>
                <p14:cNvContentPartPr/>
                <p14:nvPr/>
              </p14:nvContentPartPr>
              <p14:xfrm>
                <a:off x="7026730" y="1992350"/>
                <a:ext cx="1055880" cy="67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D353C25-519D-7E34-FA87-D047B32AB9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17730" y="1983350"/>
                  <a:ext cx="1073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C20A3EA-3105-8810-3F32-886589788243}"/>
                    </a:ext>
                  </a:extLst>
                </p14:cNvPr>
                <p14:cNvContentPartPr/>
                <p14:nvPr/>
              </p14:nvContentPartPr>
              <p14:xfrm>
                <a:off x="2766490" y="2407070"/>
                <a:ext cx="3615480" cy="220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C20A3EA-3105-8810-3F32-8865897882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57490" y="2398070"/>
                  <a:ext cx="3633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2015F54-6E80-FB4D-92AE-42C688D9CAB6}"/>
                    </a:ext>
                  </a:extLst>
                </p14:cNvPr>
                <p14:cNvContentPartPr/>
                <p14:nvPr/>
              </p14:nvContentPartPr>
              <p14:xfrm>
                <a:off x="6668170" y="2231030"/>
                <a:ext cx="56160" cy="9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2015F54-6E80-FB4D-92AE-42C688D9CA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59530" y="2222030"/>
                  <a:ext cx="73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4A86525-5236-46ED-30D9-1D0826F27134}"/>
                    </a:ext>
                  </a:extLst>
                </p14:cNvPr>
                <p14:cNvContentPartPr/>
                <p14:nvPr/>
              </p14:nvContentPartPr>
              <p14:xfrm>
                <a:off x="6573850" y="2294390"/>
                <a:ext cx="307800" cy="248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4A86525-5236-46ED-30D9-1D0826F271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64850" y="2285390"/>
                  <a:ext cx="325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872889-D6CF-21EE-E1E0-16597AC9FC67}"/>
                    </a:ext>
                  </a:extLst>
                </p14:cNvPr>
                <p14:cNvContentPartPr/>
                <p14:nvPr/>
              </p14:nvContentPartPr>
              <p14:xfrm>
                <a:off x="6726130" y="2206910"/>
                <a:ext cx="173520" cy="4071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872889-D6CF-21EE-E1E0-16597AC9FC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17490" y="2198270"/>
                  <a:ext cx="1911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9F230DB-DED3-6638-ED7C-FD8A69EDFD28}"/>
                    </a:ext>
                  </a:extLst>
                </p14:cNvPr>
                <p14:cNvContentPartPr/>
                <p14:nvPr/>
              </p14:nvContentPartPr>
              <p14:xfrm>
                <a:off x="6903970" y="2174150"/>
                <a:ext cx="86760" cy="4305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9F230DB-DED3-6638-ED7C-FD8A69EDFD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94970" y="2165150"/>
                  <a:ext cx="1044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2200CAE-7882-2BC6-3D3B-7675BA438731}"/>
                    </a:ext>
                  </a:extLst>
                </p14:cNvPr>
                <p14:cNvContentPartPr/>
                <p14:nvPr/>
              </p14:nvContentPartPr>
              <p14:xfrm>
                <a:off x="7086850" y="2134550"/>
                <a:ext cx="68400" cy="141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2200CAE-7882-2BC6-3D3B-7675BA4387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78210" y="2125910"/>
                  <a:ext cx="86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6EEC1C6-FAE7-A011-239B-E846ECB7C8BC}"/>
                    </a:ext>
                  </a:extLst>
                </p14:cNvPr>
                <p14:cNvContentPartPr/>
                <p14:nvPr/>
              </p14:nvContentPartPr>
              <p14:xfrm>
                <a:off x="7084690" y="2149310"/>
                <a:ext cx="163080" cy="398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6EEC1C6-FAE7-A011-239B-E846ECB7C8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76050" y="2140310"/>
                  <a:ext cx="1807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0F67815-1AC0-B35B-1A6C-4CFDD1CA32B3}"/>
                    </a:ext>
                  </a:extLst>
                </p14:cNvPr>
                <p14:cNvContentPartPr/>
                <p14:nvPr/>
              </p14:nvContentPartPr>
              <p14:xfrm>
                <a:off x="7257850" y="2233190"/>
                <a:ext cx="27000" cy="200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0F67815-1AC0-B35B-1A6C-4CFDD1CA32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49210" y="2224550"/>
                  <a:ext cx="44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A592F1F-D359-A846-CCC8-DFCB504F4991}"/>
                    </a:ext>
                  </a:extLst>
                </p14:cNvPr>
                <p14:cNvContentPartPr/>
                <p14:nvPr/>
              </p14:nvContentPartPr>
              <p14:xfrm>
                <a:off x="7317610" y="2060750"/>
                <a:ext cx="99360" cy="5274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A592F1F-D359-A846-CCC8-DFCB504F49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08610" y="2052110"/>
                  <a:ext cx="11700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AB236DE-A1A6-C37E-9A98-70C8B6BA9828}"/>
                    </a:ext>
                  </a:extLst>
                </p14:cNvPr>
                <p14:cNvContentPartPr/>
                <p14:nvPr/>
              </p14:nvContentPartPr>
              <p14:xfrm>
                <a:off x="7610290" y="2297270"/>
                <a:ext cx="81720" cy="48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AB236DE-A1A6-C37E-9A98-70C8B6BA98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1650" y="2288270"/>
                  <a:ext cx="99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CCAC3BF-983B-661D-10CC-85C1614A7E9F}"/>
                    </a:ext>
                  </a:extLst>
                </p14:cNvPr>
                <p14:cNvContentPartPr/>
                <p14:nvPr/>
              </p14:nvContentPartPr>
              <p14:xfrm>
                <a:off x="7602370" y="2180990"/>
                <a:ext cx="175680" cy="329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CCAC3BF-983B-661D-10CC-85C1614A7E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93370" y="2171990"/>
                  <a:ext cx="1933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05F3E87-8655-5DA4-D711-E4CADC6D8C89}"/>
                    </a:ext>
                  </a:extLst>
                </p14:cNvPr>
                <p14:cNvContentPartPr/>
                <p14:nvPr/>
              </p14:nvContentPartPr>
              <p14:xfrm>
                <a:off x="7750690" y="2022230"/>
                <a:ext cx="165600" cy="145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05F3E87-8655-5DA4-D711-E4CADC6D8C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41690" y="2013590"/>
                  <a:ext cx="183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8E41CAF-2E71-2032-AB2B-AA5262E219BD}"/>
                    </a:ext>
                  </a:extLst>
                </p14:cNvPr>
                <p14:cNvContentPartPr/>
                <p14:nvPr/>
              </p14:nvContentPartPr>
              <p14:xfrm>
                <a:off x="7765450" y="1993790"/>
                <a:ext cx="165960" cy="3106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8E41CAF-2E71-2032-AB2B-AA5262E219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56810" y="1985150"/>
                  <a:ext cx="183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2786DE3-E6CE-8101-1AB6-DBC3695001E2}"/>
                    </a:ext>
                  </a:extLst>
                </p14:cNvPr>
                <p14:cNvContentPartPr/>
                <p14:nvPr/>
              </p14:nvContentPartPr>
              <p14:xfrm>
                <a:off x="7824850" y="2122310"/>
                <a:ext cx="155880" cy="86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2786DE3-E6CE-8101-1AB6-DBC3695001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16210" y="2113310"/>
                  <a:ext cx="173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1ACBB74-A148-B09B-94FD-A6D8CD6FC5B5}"/>
                    </a:ext>
                  </a:extLst>
                </p14:cNvPr>
                <p14:cNvContentPartPr/>
                <p14:nvPr/>
              </p14:nvContentPartPr>
              <p14:xfrm>
                <a:off x="7748530" y="2175950"/>
                <a:ext cx="273600" cy="257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1ACBB74-A148-B09B-94FD-A6D8CD6FC5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39530" y="2167310"/>
                  <a:ext cx="291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CC544D6-DAD2-2D48-580B-081F87F94EF9}"/>
                    </a:ext>
                  </a:extLst>
                </p14:cNvPr>
                <p14:cNvContentPartPr/>
                <p14:nvPr/>
              </p14:nvContentPartPr>
              <p14:xfrm>
                <a:off x="7848970" y="2296190"/>
                <a:ext cx="217800" cy="156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CC544D6-DAD2-2D48-580B-081F87F94E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40330" y="2287550"/>
                  <a:ext cx="235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38DFBAB-D9E5-D9C0-8F73-FD86615B7C21}"/>
                    </a:ext>
                  </a:extLst>
                </p14:cNvPr>
                <p14:cNvContentPartPr/>
                <p14:nvPr/>
              </p14:nvContentPartPr>
              <p14:xfrm>
                <a:off x="8136250" y="2043830"/>
                <a:ext cx="184320" cy="191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38DFBAB-D9E5-D9C0-8F73-FD86615B7C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27610" y="2034830"/>
                  <a:ext cx="201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50DF687-A458-7756-5019-ADE4F48A18F6}"/>
                    </a:ext>
                  </a:extLst>
                </p14:cNvPr>
                <p14:cNvContentPartPr/>
                <p14:nvPr/>
              </p14:nvContentPartPr>
              <p14:xfrm>
                <a:off x="8306890" y="2096030"/>
                <a:ext cx="20160" cy="128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50DF687-A458-7756-5019-ADE4F48A18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98250" y="2087390"/>
                  <a:ext cx="37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E31117A-0FF5-580F-066D-052947CEED2E}"/>
                    </a:ext>
                  </a:extLst>
                </p14:cNvPr>
                <p14:cNvContentPartPr/>
                <p14:nvPr/>
              </p14:nvContentPartPr>
              <p14:xfrm>
                <a:off x="8221210" y="2054630"/>
                <a:ext cx="501480" cy="4744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E31117A-0FF5-580F-066D-052947CEED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12570" y="2045990"/>
                  <a:ext cx="519120" cy="49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49C04FE-7CF8-3720-A4E6-3F18D46ABA16}"/>
              </a:ext>
            </a:extLst>
          </p:cNvPr>
          <p:cNvGrpSpPr/>
          <p:nvPr/>
        </p:nvGrpSpPr>
        <p:grpSpPr>
          <a:xfrm>
            <a:off x="2809330" y="3859310"/>
            <a:ext cx="5574600" cy="765360"/>
            <a:chOff x="2809330" y="3859310"/>
            <a:chExt cx="5574600" cy="76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6A657C9-145A-240F-5213-8AB8E35D7544}"/>
                    </a:ext>
                  </a:extLst>
                </p14:cNvPr>
                <p14:cNvContentPartPr/>
                <p14:nvPr/>
              </p14:nvContentPartPr>
              <p14:xfrm>
                <a:off x="6001450" y="3859310"/>
                <a:ext cx="1005120" cy="90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6A657C9-145A-240F-5213-8AB8E35D75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92810" y="3850670"/>
                  <a:ext cx="1022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876D3F2-81A6-C034-D26F-5BADC6311EC7}"/>
                    </a:ext>
                  </a:extLst>
                </p14:cNvPr>
                <p14:cNvContentPartPr/>
                <p14:nvPr/>
              </p14:nvContentPartPr>
              <p14:xfrm>
                <a:off x="2809330" y="4378070"/>
                <a:ext cx="3523320" cy="232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876D3F2-81A6-C034-D26F-5BADC6311E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00330" y="4369430"/>
                  <a:ext cx="35409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7C7684F-8BFC-CA32-59C7-9372B1E93129}"/>
                    </a:ext>
                  </a:extLst>
                </p14:cNvPr>
                <p14:cNvContentPartPr/>
                <p14:nvPr/>
              </p14:nvContentPartPr>
              <p14:xfrm>
                <a:off x="6497530" y="4174310"/>
                <a:ext cx="212760" cy="324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7C7684F-8BFC-CA32-59C7-9372B1E931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8530" y="4165670"/>
                  <a:ext cx="2304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294E059-0AB1-675E-9A8D-97BDE1B9DC24}"/>
                    </a:ext>
                  </a:extLst>
                </p14:cNvPr>
                <p14:cNvContentPartPr/>
                <p14:nvPr/>
              </p14:nvContentPartPr>
              <p14:xfrm>
                <a:off x="6618850" y="4245230"/>
                <a:ext cx="88200" cy="298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294E059-0AB1-675E-9A8D-97BDE1B9DC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10210" y="4236590"/>
                  <a:ext cx="105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2CD7937-C7DD-7F81-ECBC-2EB055953A29}"/>
                    </a:ext>
                  </a:extLst>
                </p14:cNvPr>
                <p14:cNvContentPartPr/>
                <p14:nvPr/>
              </p14:nvContentPartPr>
              <p14:xfrm>
                <a:off x="6573850" y="4167470"/>
                <a:ext cx="551880" cy="4572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2CD7937-C7DD-7F81-ECBC-2EB055953A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65210" y="4158470"/>
                  <a:ext cx="56952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7D5AFBB-9D9B-E079-7BF3-623C4D8832CC}"/>
                    </a:ext>
                  </a:extLst>
                </p14:cNvPr>
                <p14:cNvContentPartPr/>
                <p14:nvPr/>
              </p14:nvContentPartPr>
              <p14:xfrm>
                <a:off x="6947890" y="4213910"/>
                <a:ext cx="119520" cy="296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7D5AFBB-9D9B-E079-7BF3-623C4D8832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38890" y="4204910"/>
                  <a:ext cx="137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59589FF-065C-1A86-D4CE-3CD454BBFBEA}"/>
                    </a:ext>
                  </a:extLst>
                </p14:cNvPr>
                <p14:cNvContentPartPr/>
                <p14:nvPr/>
              </p14:nvContentPartPr>
              <p14:xfrm>
                <a:off x="6991090" y="4056230"/>
                <a:ext cx="314280" cy="446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59589FF-065C-1A86-D4CE-3CD454BBFBE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82450" y="4047230"/>
                  <a:ext cx="3319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FEE5080-C193-D342-9E4E-F0DF5E42EDFC}"/>
                    </a:ext>
                  </a:extLst>
                </p14:cNvPr>
                <p14:cNvContentPartPr/>
                <p14:nvPr/>
              </p14:nvContentPartPr>
              <p14:xfrm>
                <a:off x="7022050" y="4204190"/>
                <a:ext cx="183960" cy="370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FEE5080-C193-D342-9E4E-F0DF5E42ED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13410" y="4195550"/>
                  <a:ext cx="201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0DF4F70-A153-D038-DF7E-66D58B2A275C}"/>
                    </a:ext>
                  </a:extLst>
                </p14:cNvPr>
                <p14:cNvContentPartPr/>
                <p14:nvPr/>
              </p14:nvContentPartPr>
              <p14:xfrm>
                <a:off x="7425610" y="4070270"/>
                <a:ext cx="122400" cy="423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0DF4F70-A153-D038-DF7E-66D58B2A275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6970" y="4061270"/>
                  <a:ext cx="140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D4D7094-3443-6E5C-A7FA-1C28926D56AF}"/>
                    </a:ext>
                  </a:extLst>
                </p14:cNvPr>
                <p14:cNvContentPartPr/>
                <p14:nvPr/>
              </p14:nvContentPartPr>
              <p14:xfrm>
                <a:off x="7438930" y="4262870"/>
                <a:ext cx="176400" cy="1616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D4D7094-3443-6E5C-A7FA-1C28926D56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29930" y="4253870"/>
                  <a:ext cx="194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BD89D40-A91A-5CC9-1F1E-1781D91DED37}"/>
                    </a:ext>
                  </a:extLst>
                </p14:cNvPr>
                <p14:cNvContentPartPr/>
                <p14:nvPr/>
              </p14:nvContentPartPr>
              <p14:xfrm>
                <a:off x="7551970" y="3949310"/>
                <a:ext cx="227520" cy="185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BD89D40-A91A-5CC9-1F1E-1781D91DED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43330" y="3940670"/>
                  <a:ext cx="245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1483A93-CCC7-8EAE-F1DC-18BE432C92D6}"/>
                    </a:ext>
                  </a:extLst>
                </p14:cNvPr>
                <p14:cNvContentPartPr/>
                <p14:nvPr/>
              </p14:nvContentPartPr>
              <p14:xfrm>
                <a:off x="7580410" y="4095470"/>
                <a:ext cx="244800" cy="179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1483A93-CCC7-8EAE-F1DC-18BE432C92D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71770" y="4086830"/>
                  <a:ext cx="262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43BF3B7-1D3D-CFA6-047F-60141C845B26}"/>
                    </a:ext>
                  </a:extLst>
                </p14:cNvPr>
                <p14:cNvContentPartPr/>
                <p14:nvPr/>
              </p14:nvContentPartPr>
              <p14:xfrm>
                <a:off x="7688770" y="4159550"/>
                <a:ext cx="106200" cy="860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43BF3B7-1D3D-CFA6-047F-60141C845B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79770" y="4150910"/>
                  <a:ext cx="123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9CF6DBE-96D0-682C-9850-AEC6EE538C0C}"/>
                    </a:ext>
                  </a:extLst>
                </p14:cNvPr>
                <p14:cNvContentPartPr/>
                <p14:nvPr/>
              </p14:nvContentPartPr>
              <p14:xfrm>
                <a:off x="7570330" y="4259270"/>
                <a:ext cx="351000" cy="206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9CF6DBE-96D0-682C-9850-AEC6EE538C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61690" y="4250270"/>
                  <a:ext cx="368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1EC2122-9D10-B9BB-5CF5-2E6DBE781C57}"/>
                    </a:ext>
                  </a:extLst>
                </p14:cNvPr>
                <p14:cNvContentPartPr/>
                <p14:nvPr/>
              </p14:nvContentPartPr>
              <p14:xfrm>
                <a:off x="8055610" y="3974150"/>
                <a:ext cx="94680" cy="36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1EC2122-9D10-B9BB-5CF5-2E6DBE781C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6610" y="3965510"/>
                  <a:ext cx="112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6C661D2-D828-12B6-4C98-4AC1A3B70538}"/>
                    </a:ext>
                  </a:extLst>
                </p14:cNvPr>
                <p14:cNvContentPartPr/>
                <p14:nvPr/>
              </p14:nvContentPartPr>
              <p14:xfrm>
                <a:off x="8032930" y="4055150"/>
                <a:ext cx="135000" cy="132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6C661D2-D828-12B6-4C98-4AC1A3B705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24290" y="4046150"/>
                  <a:ext cx="152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A51B5C0-163D-44B2-7F8F-E6AC3F59771F}"/>
                    </a:ext>
                  </a:extLst>
                </p14:cNvPr>
                <p14:cNvContentPartPr/>
                <p14:nvPr/>
              </p14:nvContentPartPr>
              <p14:xfrm>
                <a:off x="8092690" y="4020590"/>
                <a:ext cx="209520" cy="269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A51B5C0-163D-44B2-7F8F-E6AC3F5977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84050" y="4011950"/>
                  <a:ext cx="2271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2F91C21-7EA9-4482-9C29-A09A965AF34F}"/>
                    </a:ext>
                  </a:extLst>
                </p14:cNvPr>
                <p14:cNvContentPartPr/>
                <p14:nvPr/>
              </p14:nvContentPartPr>
              <p14:xfrm>
                <a:off x="8021770" y="4116350"/>
                <a:ext cx="362160" cy="3175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2F91C21-7EA9-4482-9C29-A09A965AF3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12770" y="4107710"/>
                  <a:ext cx="379800" cy="33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C74A4AA7-CD33-459C-AA7A-F6996ACDBE00}"/>
                  </a:ext>
                </a:extLst>
              </p14:cNvPr>
              <p14:cNvContentPartPr/>
              <p14:nvPr/>
            </p14:nvContentPartPr>
            <p14:xfrm>
              <a:off x="8690290" y="4396430"/>
              <a:ext cx="6480" cy="262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C74A4AA7-CD33-459C-AA7A-F6996ACDBE0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81290" y="4387790"/>
                <a:ext cx="2412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17C60581-3D7C-2183-71EA-15BBD2E1CFB1}"/>
              </a:ext>
            </a:extLst>
          </p:cNvPr>
          <p:cNvGrpSpPr/>
          <p:nvPr/>
        </p:nvGrpSpPr>
        <p:grpSpPr>
          <a:xfrm>
            <a:off x="999250" y="2232830"/>
            <a:ext cx="1038600" cy="746640"/>
            <a:chOff x="999250" y="2232830"/>
            <a:chExt cx="1038600" cy="74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D0F7CFD-8EE8-4A14-85D5-69259E6024AE}"/>
                    </a:ext>
                  </a:extLst>
                </p14:cNvPr>
                <p14:cNvContentPartPr/>
                <p14:nvPr/>
              </p14:nvContentPartPr>
              <p14:xfrm>
                <a:off x="1001410" y="2378270"/>
                <a:ext cx="16200" cy="3751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D0F7CFD-8EE8-4A14-85D5-69259E6024A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2770" y="2369630"/>
                  <a:ext cx="338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EB1BF19-5F95-BB48-16F5-EDCDC0CDD1B7}"/>
                    </a:ext>
                  </a:extLst>
                </p14:cNvPr>
                <p14:cNvContentPartPr/>
                <p14:nvPr/>
              </p14:nvContentPartPr>
              <p14:xfrm>
                <a:off x="999250" y="2377550"/>
                <a:ext cx="132480" cy="1915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EB1BF19-5F95-BB48-16F5-EDCDC0CDD1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0610" y="2368910"/>
                  <a:ext cx="150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C6FDA8A-54B7-B9E1-6192-80CBBF85AC90}"/>
                    </a:ext>
                  </a:extLst>
                </p14:cNvPr>
                <p14:cNvContentPartPr/>
                <p14:nvPr/>
              </p14:nvContentPartPr>
              <p14:xfrm>
                <a:off x="1264570" y="2400590"/>
                <a:ext cx="87840" cy="2487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C6FDA8A-54B7-B9E1-6192-80CBBF85AC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55930" y="2391590"/>
                  <a:ext cx="1054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1BE1520-974C-1084-8476-D378F558BD24}"/>
                    </a:ext>
                  </a:extLst>
                </p14:cNvPr>
                <p14:cNvContentPartPr/>
                <p14:nvPr/>
              </p14:nvContentPartPr>
              <p14:xfrm>
                <a:off x="1369690" y="2451350"/>
                <a:ext cx="208080" cy="5281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1BE1520-974C-1084-8476-D378F558BD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60690" y="2442350"/>
                  <a:ext cx="2257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CD3E839-E2D9-FBE7-E37A-048DA9DA21D4}"/>
                    </a:ext>
                  </a:extLst>
                </p14:cNvPr>
                <p14:cNvContentPartPr/>
                <p14:nvPr/>
              </p14:nvContentPartPr>
              <p14:xfrm>
                <a:off x="1647970" y="2269190"/>
                <a:ext cx="32400" cy="423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CD3E839-E2D9-FBE7-E37A-048DA9DA21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39330" y="2260550"/>
                  <a:ext cx="5004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D3AC825-8F7A-EFA9-7FFE-16600C561DDD}"/>
                    </a:ext>
                  </a:extLst>
                </p14:cNvPr>
                <p14:cNvContentPartPr/>
                <p14:nvPr/>
              </p14:nvContentPartPr>
              <p14:xfrm>
                <a:off x="1745170" y="2423630"/>
                <a:ext cx="141840" cy="149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D3AC825-8F7A-EFA9-7FFE-16600C561D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36530" y="2414990"/>
                  <a:ext cx="159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2815186-241F-6077-1813-387909AFAC75}"/>
                    </a:ext>
                  </a:extLst>
                </p14:cNvPr>
                <p14:cNvContentPartPr/>
                <p14:nvPr/>
              </p14:nvContentPartPr>
              <p14:xfrm>
                <a:off x="1763890" y="2411030"/>
                <a:ext cx="88560" cy="1814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2815186-241F-6077-1813-387909AFAC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54890" y="2402030"/>
                  <a:ext cx="106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82FFF8F-1FC7-C11F-87DF-0B1DA44B13CC}"/>
                    </a:ext>
                  </a:extLst>
                </p14:cNvPr>
                <p14:cNvContentPartPr/>
                <p14:nvPr/>
              </p14:nvContentPartPr>
              <p14:xfrm>
                <a:off x="1939570" y="2232830"/>
                <a:ext cx="98280" cy="416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82FFF8F-1FC7-C11F-87DF-0B1DA44B13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30570" y="2224190"/>
                  <a:ext cx="115920" cy="43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439E7B3-F753-F8C0-CB8F-7C07BAD4D83B}"/>
                  </a:ext>
                </a:extLst>
              </p14:cNvPr>
              <p14:cNvContentPartPr/>
              <p14:nvPr/>
            </p14:nvContentPartPr>
            <p14:xfrm>
              <a:off x="2353210" y="3500750"/>
              <a:ext cx="11880" cy="684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439E7B3-F753-F8C0-CB8F-7C07BAD4D83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44210" y="3492110"/>
                <a:ext cx="2952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D1C7F4AD-F3DC-DEF5-8A8D-117B6B89424D}"/>
              </a:ext>
            </a:extLst>
          </p:cNvPr>
          <p:cNvGrpSpPr/>
          <p:nvPr/>
        </p:nvGrpSpPr>
        <p:grpSpPr>
          <a:xfrm>
            <a:off x="193210" y="4199870"/>
            <a:ext cx="1912680" cy="653760"/>
            <a:chOff x="193210" y="4199870"/>
            <a:chExt cx="1912680" cy="65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33AB31D-B353-DBB1-ADA6-253CA74F5B84}"/>
                    </a:ext>
                  </a:extLst>
                </p14:cNvPr>
                <p14:cNvContentPartPr/>
                <p14:nvPr/>
              </p14:nvContentPartPr>
              <p14:xfrm>
                <a:off x="193210" y="4304630"/>
                <a:ext cx="23760" cy="3704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33AB31D-B353-DBB1-ADA6-253CA74F5B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4210" y="4295990"/>
                  <a:ext cx="41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B53FA7C-8AAC-7A99-D03A-C9A62CE2C6B1}"/>
                    </a:ext>
                  </a:extLst>
                </p14:cNvPr>
                <p14:cNvContentPartPr/>
                <p14:nvPr/>
              </p14:nvContentPartPr>
              <p14:xfrm>
                <a:off x="205450" y="4347110"/>
                <a:ext cx="108720" cy="1638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B53FA7C-8AAC-7A99-D03A-C9A62CE2C6B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6810" y="4338470"/>
                  <a:ext cx="126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1212901-D5D6-EA54-35C4-711A8D7910D6}"/>
                    </a:ext>
                  </a:extLst>
                </p14:cNvPr>
                <p14:cNvContentPartPr/>
                <p14:nvPr/>
              </p14:nvContentPartPr>
              <p14:xfrm>
                <a:off x="444130" y="4304630"/>
                <a:ext cx="52560" cy="2646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1212901-D5D6-EA54-35C4-711A8D7910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5490" y="4295630"/>
                  <a:ext cx="702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28C9502-B242-D289-65AD-E9A362EC842A}"/>
                    </a:ext>
                  </a:extLst>
                </p14:cNvPr>
                <p14:cNvContentPartPr/>
                <p14:nvPr/>
              </p14:nvContentPartPr>
              <p14:xfrm>
                <a:off x="526930" y="4339190"/>
                <a:ext cx="171720" cy="1728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28C9502-B242-D289-65AD-E9A362EC84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17930" y="4330550"/>
                  <a:ext cx="189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5BEDD69-7249-D9C6-97DF-66D71D3E9BB1}"/>
                    </a:ext>
                  </a:extLst>
                </p14:cNvPr>
                <p14:cNvContentPartPr/>
                <p14:nvPr/>
              </p14:nvContentPartPr>
              <p14:xfrm>
                <a:off x="542770" y="4325510"/>
                <a:ext cx="191880" cy="2034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5BEDD69-7249-D9C6-97DF-66D71D3E9B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3770" y="4316870"/>
                  <a:ext cx="209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6C20F325-E639-4479-A0EE-ABD5993FB572}"/>
                    </a:ext>
                  </a:extLst>
                </p14:cNvPr>
                <p14:cNvContentPartPr/>
                <p14:nvPr/>
              </p14:nvContentPartPr>
              <p14:xfrm>
                <a:off x="712330" y="4306070"/>
                <a:ext cx="201960" cy="5475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6C20F325-E639-4479-A0EE-ABD5993FB5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3330" y="4297070"/>
                  <a:ext cx="2196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495BB6B-4F8D-35F9-2DEB-9C6159B80BFC}"/>
                    </a:ext>
                  </a:extLst>
                </p14:cNvPr>
                <p14:cNvContentPartPr/>
                <p14:nvPr/>
              </p14:nvContentPartPr>
              <p14:xfrm>
                <a:off x="939850" y="4229390"/>
                <a:ext cx="113400" cy="4060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495BB6B-4F8D-35F9-2DEB-9C6159B80BF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1210" y="4220390"/>
                  <a:ext cx="131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BB13D49-54D2-FB22-64BA-2B4B9B8E9251}"/>
                    </a:ext>
                  </a:extLst>
                </p14:cNvPr>
                <p14:cNvContentPartPr/>
                <p14:nvPr/>
              </p14:nvContentPartPr>
              <p14:xfrm>
                <a:off x="1102570" y="4439270"/>
                <a:ext cx="952560" cy="622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BB13D49-54D2-FB22-64BA-2B4B9B8E92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3930" y="4430630"/>
                  <a:ext cx="970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7AA3B41-012A-0A23-9066-C1BB9E337D04}"/>
                    </a:ext>
                  </a:extLst>
                </p14:cNvPr>
                <p14:cNvContentPartPr/>
                <p14:nvPr/>
              </p14:nvContentPartPr>
              <p14:xfrm>
                <a:off x="2010850" y="4380590"/>
                <a:ext cx="95040" cy="1292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7AA3B41-012A-0A23-9066-C1BB9E337D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01850" y="4371590"/>
                  <a:ext cx="112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0F960718-AC7D-F1AA-695B-88403BF552A7}"/>
                    </a:ext>
                  </a:extLst>
                </p14:cNvPr>
                <p14:cNvContentPartPr/>
                <p14:nvPr/>
              </p14:nvContentPartPr>
              <p14:xfrm>
                <a:off x="1188970" y="4199870"/>
                <a:ext cx="99000" cy="2512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0F960718-AC7D-F1AA-695B-88403BF552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79970" y="4190870"/>
                  <a:ext cx="116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284E60A-5C08-9925-692A-95953C42A54A}"/>
                    </a:ext>
                  </a:extLst>
                </p14:cNvPr>
                <p14:cNvContentPartPr/>
                <p14:nvPr/>
              </p14:nvContentPartPr>
              <p14:xfrm>
                <a:off x="1333330" y="4293110"/>
                <a:ext cx="109080" cy="1206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284E60A-5C08-9925-692A-95953C42A5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24330" y="4284470"/>
                  <a:ext cx="126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65DDF05-39F6-3FDE-A04F-DFB999FE8E41}"/>
                    </a:ext>
                  </a:extLst>
                </p14:cNvPr>
                <p14:cNvContentPartPr/>
                <p14:nvPr/>
              </p14:nvContentPartPr>
              <p14:xfrm>
                <a:off x="1457890" y="4283030"/>
                <a:ext cx="40320" cy="961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65DDF05-39F6-3FDE-A04F-DFB999FE8E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49250" y="4274390"/>
                  <a:ext cx="57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46A8BA17-BFBF-3E04-1BCE-580C658F3310}"/>
                    </a:ext>
                  </a:extLst>
                </p14:cNvPr>
                <p14:cNvContentPartPr/>
                <p14:nvPr/>
              </p14:nvContentPartPr>
              <p14:xfrm>
                <a:off x="1336210" y="4282670"/>
                <a:ext cx="192960" cy="340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46A8BA17-BFBF-3E04-1BCE-580C658F33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27210" y="4273670"/>
                  <a:ext cx="2106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F69ECCD-9C55-73AF-E0D2-03E0B9D3A4DD}"/>
                    </a:ext>
                  </a:extLst>
                </p14:cNvPr>
                <p14:cNvContentPartPr/>
                <p14:nvPr/>
              </p14:nvContentPartPr>
              <p14:xfrm>
                <a:off x="1556170" y="4311110"/>
                <a:ext cx="106200" cy="12024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F69ECCD-9C55-73AF-E0D2-03E0B9D3A4D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47530" y="4302110"/>
                  <a:ext cx="12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DB54674-CF12-198E-CD01-92B5A998AAF3}"/>
                    </a:ext>
                  </a:extLst>
                </p14:cNvPr>
                <p14:cNvContentPartPr/>
                <p14:nvPr/>
              </p14:nvContentPartPr>
              <p14:xfrm>
                <a:off x="1654450" y="4285190"/>
                <a:ext cx="105840" cy="1663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DB54674-CF12-198E-CD01-92B5A998AA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45450" y="4276190"/>
                  <a:ext cx="12348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616DDFE-186C-E44E-C556-1D16987EED2D}"/>
              </a:ext>
            </a:extLst>
          </p:cNvPr>
          <p:cNvGrpSpPr/>
          <p:nvPr/>
        </p:nvGrpSpPr>
        <p:grpSpPr>
          <a:xfrm>
            <a:off x="2223970" y="4189430"/>
            <a:ext cx="1687320" cy="1826280"/>
            <a:chOff x="2223970" y="4189430"/>
            <a:chExt cx="1687320" cy="182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1CA690C-CC68-6B01-34A5-25B10479F289}"/>
                    </a:ext>
                  </a:extLst>
                </p14:cNvPr>
                <p14:cNvContentPartPr/>
                <p14:nvPr/>
              </p14:nvContentPartPr>
              <p14:xfrm>
                <a:off x="2232250" y="4254230"/>
                <a:ext cx="24840" cy="43740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1CA690C-CC68-6B01-34A5-25B10479F28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23610" y="4245230"/>
                  <a:ext cx="424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BCF24F00-618A-7810-6576-61C451A5299F}"/>
                    </a:ext>
                  </a:extLst>
                </p14:cNvPr>
                <p14:cNvContentPartPr/>
                <p14:nvPr/>
              </p14:nvContentPartPr>
              <p14:xfrm>
                <a:off x="2223970" y="4243070"/>
                <a:ext cx="113760" cy="2232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BCF24F00-618A-7810-6576-61C451A5299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14970" y="4234070"/>
                  <a:ext cx="131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0825F2D-E8E6-72B0-C709-ABACC3BC2956}"/>
                    </a:ext>
                  </a:extLst>
                </p14:cNvPr>
                <p14:cNvContentPartPr/>
                <p14:nvPr/>
              </p14:nvContentPartPr>
              <p14:xfrm>
                <a:off x="2409010" y="4295990"/>
                <a:ext cx="68040" cy="24228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0825F2D-E8E6-72B0-C709-ABACC3BC29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00370" y="4287350"/>
                  <a:ext cx="856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6DE2D5E0-DC70-65BA-B316-0ECF6EBAC56A}"/>
                    </a:ext>
                  </a:extLst>
                </p14:cNvPr>
                <p14:cNvContentPartPr/>
                <p14:nvPr/>
              </p14:nvContentPartPr>
              <p14:xfrm>
                <a:off x="2476690" y="4308950"/>
                <a:ext cx="160920" cy="4651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6DE2D5E0-DC70-65BA-B316-0ECF6EBAC5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468050" y="4300310"/>
                  <a:ext cx="1785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3EB1682-0D68-6E39-F4DA-71AAED2FBD10}"/>
                    </a:ext>
                  </a:extLst>
                </p14:cNvPr>
                <p14:cNvContentPartPr/>
                <p14:nvPr/>
              </p14:nvContentPartPr>
              <p14:xfrm>
                <a:off x="2736970" y="4189430"/>
                <a:ext cx="36360" cy="3128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3EB1682-0D68-6E39-F4DA-71AAED2FBD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27970" y="4180430"/>
                  <a:ext cx="54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23CD882E-A202-102A-1B4C-E1F887E8D6FE}"/>
                    </a:ext>
                  </a:extLst>
                </p14:cNvPr>
                <p14:cNvContentPartPr/>
                <p14:nvPr/>
              </p14:nvContentPartPr>
              <p14:xfrm>
                <a:off x="2750650" y="4333070"/>
                <a:ext cx="115200" cy="1569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23CD882E-A202-102A-1B4C-E1F887E8D6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42010" y="4324070"/>
                  <a:ext cx="132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44C4450F-14DD-3290-E6F6-3C59247751B0}"/>
                    </a:ext>
                  </a:extLst>
                </p14:cNvPr>
                <p14:cNvContentPartPr/>
                <p14:nvPr/>
              </p14:nvContentPartPr>
              <p14:xfrm>
                <a:off x="2853610" y="4219310"/>
                <a:ext cx="117720" cy="4089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44C4450F-14DD-3290-E6F6-3C59247751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44610" y="4210310"/>
                  <a:ext cx="1353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8DEB35C-2005-1719-5C60-BECF7D4D188E}"/>
                    </a:ext>
                  </a:extLst>
                </p14:cNvPr>
                <p14:cNvContentPartPr/>
                <p14:nvPr/>
              </p14:nvContentPartPr>
              <p14:xfrm>
                <a:off x="2452210" y="4709990"/>
                <a:ext cx="150120" cy="1825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8DEB35C-2005-1719-5C60-BECF7D4D18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43570" y="4700990"/>
                  <a:ext cx="167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1587DEE4-1608-B075-B0CE-1FAA5BB16BA3}"/>
                    </a:ext>
                  </a:extLst>
                </p14:cNvPr>
                <p14:cNvContentPartPr/>
                <p14:nvPr/>
              </p14:nvContentPartPr>
              <p14:xfrm>
                <a:off x="2533570" y="4730870"/>
                <a:ext cx="43920" cy="8820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1587DEE4-1608-B075-B0CE-1FAA5BB16B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24570" y="4721870"/>
                  <a:ext cx="61560" cy="89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D466FC9-15E1-4E45-EE75-1B4D1ECCB004}"/>
                    </a:ext>
                  </a:extLst>
                </p14:cNvPr>
                <p14:cNvContentPartPr/>
                <p14:nvPr/>
              </p14:nvContentPartPr>
              <p14:xfrm>
                <a:off x="2493970" y="5680550"/>
                <a:ext cx="67680" cy="19188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D466FC9-15E1-4E45-EE75-1B4D1ECCB0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85330" y="5671910"/>
                  <a:ext cx="85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49B057A-7DEF-61DD-EB35-2A8CA7B0D36A}"/>
                    </a:ext>
                  </a:extLst>
                </p14:cNvPr>
                <p14:cNvContentPartPr/>
                <p14:nvPr/>
              </p14:nvContentPartPr>
              <p14:xfrm>
                <a:off x="2562010" y="5691710"/>
                <a:ext cx="82080" cy="46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49B057A-7DEF-61DD-EB35-2A8CA7B0D3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553370" y="5683070"/>
                  <a:ext cx="997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717D984-B4AF-398C-94E4-44CBB9F9D3A6}"/>
                    </a:ext>
                  </a:extLst>
                </p14:cNvPr>
                <p14:cNvContentPartPr/>
                <p14:nvPr/>
              </p14:nvContentPartPr>
              <p14:xfrm>
                <a:off x="2560210" y="5830670"/>
                <a:ext cx="72360" cy="1800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717D984-B4AF-398C-94E4-44CBB9F9D3A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51210" y="5821670"/>
                  <a:ext cx="90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CD03E0B-3E6E-18D0-A948-004A71F6775B}"/>
                    </a:ext>
                  </a:extLst>
                </p14:cNvPr>
                <p14:cNvContentPartPr/>
                <p14:nvPr/>
              </p14:nvContentPartPr>
              <p14:xfrm>
                <a:off x="2535370" y="5802950"/>
                <a:ext cx="207720" cy="2127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CD03E0B-3E6E-18D0-A948-004A71F6775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26370" y="5794310"/>
                  <a:ext cx="225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194F3B8-5B59-6DD7-B0D4-2B7A1B54AFD9}"/>
                    </a:ext>
                  </a:extLst>
                </p14:cNvPr>
                <p14:cNvContentPartPr/>
                <p14:nvPr/>
              </p14:nvContentPartPr>
              <p14:xfrm>
                <a:off x="2642650" y="5925350"/>
                <a:ext cx="7920" cy="2988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194F3B8-5B59-6DD7-B0D4-2B7A1B54AF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33650" y="5916350"/>
                  <a:ext cx="25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66125F9-D149-D927-7686-CC6B62ABF13F}"/>
                    </a:ext>
                  </a:extLst>
                </p14:cNvPr>
                <p14:cNvContentPartPr/>
                <p14:nvPr/>
              </p14:nvContentPartPr>
              <p14:xfrm>
                <a:off x="2809330" y="5702870"/>
                <a:ext cx="97560" cy="14256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66125F9-D149-D927-7686-CC6B62ABF1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00330" y="5693870"/>
                  <a:ext cx="115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2867F3D-584E-FC2D-070E-D4D86A242760}"/>
                    </a:ext>
                  </a:extLst>
                </p14:cNvPr>
                <p14:cNvContentPartPr/>
                <p14:nvPr/>
              </p14:nvContentPartPr>
              <p14:xfrm>
                <a:off x="2884570" y="5765150"/>
                <a:ext cx="43200" cy="19044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2867F3D-584E-FC2D-070E-D4D86A2427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75570" y="5756150"/>
                  <a:ext cx="60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3D44B16-B41C-B189-2ABB-F4DBE8190A27}"/>
                    </a:ext>
                  </a:extLst>
                </p14:cNvPr>
                <p14:cNvContentPartPr/>
                <p14:nvPr/>
              </p14:nvContentPartPr>
              <p14:xfrm>
                <a:off x="2961970" y="5721230"/>
                <a:ext cx="141480" cy="842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3D44B16-B41C-B189-2ABB-F4DBE8190A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53330" y="5712230"/>
                  <a:ext cx="159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C80DA19-F4E0-795E-F3D4-2DF3EEE37437}"/>
                    </a:ext>
                  </a:extLst>
                </p14:cNvPr>
                <p14:cNvContentPartPr/>
                <p14:nvPr/>
              </p14:nvContentPartPr>
              <p14:xfrm>
                <a:off x="3082210" y="5683790"/>
                <a:ext cx="12600" cy="882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C80DA19-F4E0-795E-F3D4-2DF3EEE3743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073210" y="5675150"/>
                  <a:ext cx="30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ABAD5FD-553E-F4F9-F8D9-C034520C7736}"/>
                    </a:ext>
                  </a:extLst>
                </p14:cNvPr>
                <p14:cNvContentPartPr/>
                <p14:nvPr/>
              </p14:nvContentPartPr>
              <p14:xfrm>
                <a:off x="2976010" y="5689910"/>
                <a:ext cx="191880" cy="24948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ABAD5FD-553E-F4F9-F8D9-C034520C77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67370" y="5680910"/>
                  <a:ext cx="209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1B04FD9-5802-3D78-E99A-E6105D953B4C}"/>
                    </a:ext>
                  </a:extLst>
                </p14:cNvPr>
                <p14:cNvContentPartPr/>
                <p14:nvPr/>
              </p14:nvContentPartPr>
              <p14:xfrm>
                <a:off x="3062770" y="5791070"/>
                <a:ext cx="80640" cy="16344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1B04FD9-5802-3D78-E99A-E6105D953B4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53770" y="5782430"/>
                  <a:ext cx="98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05F6027-4F0A-CCC6-FAAF-50F929BFBEFD}"/>
                    </a:ext>
                  </a:extLst>
                </p14:cNvPr>
                <p14:cNvContentPartPr/>
                <p14:nvPr/>
              </p14:nvContentPartPr>
              <p14:xfrm>
                <a:off x="3210370" y="5691350"/>
                <a:ext cx="60840" cy="1314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05F6027-4F0A-CCC6-FAAF-50F929BFBEF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01370" y="5682350"/>
                  <a:ext cx="78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24288483-AFE2-D16E-734B-6DAB96023AAD}"/>
                    </a:ext>
                  </a:extLst>
                </p14:cNvPr>
                <p14:cNvContentPartPr/>
                <p14:nvPr/>
              </p14:nvContentPartPr>
              <p14:xfrm>
                <a:off x="3251770" y="5678390"/>
                <a:ext cx="168120" cy="19620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24288483-AFE2-D16E-734B-6DAB96023AA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42770" y="5669390"/>
                  <a:ext cx="185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2DAE185-098B-9498-ADC7-FBAE9DDD1454}"/>
                    </a:ext>
                  </a:extLst>
                </p14:cNvPr>
                <p14:cNvContentPartPr/>
                <p14:nvPr/>
              </p14:nvContentPartPr>
              <p14:xfrm>
                <a:off x="3379930" y="5627270"/>
                <a:ext cx="95760" cy="3301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2DAE185-098B-9498-ADC7-FBAE9DDD14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71290" y="5618270"/>
                  <a:ext cx="113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2AFF69B-2150-6984-E05B-65D5C154BAEA}"/>
                    </a:ext>
                  </a:extLst>
                </p14:cNvPr>
                <p14:cNvContentPartPr/>
                <p14:nvPr/>
              </p14:nvContentPartPr>
              <p14:xfrm>
                <a:off x="3564250" y="5691350"/>
                <a:ext cx="121680" cy="5580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2AFF69B-2150-6984-E05B-65D5C154BA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55250" y="5682350"/>
                  <a:ext cx="139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479E78D1-D70D-1C96-1161-6E16D8AA0F68}"/>
                    </a:ext>
                  </a:extLst>
                </p14:cNvPr>
                <p14:cNvContentPartPr/>
                <p14:nvPr/>
              </p14:nvContentPartPr>
              <p14:xfrm>
                <a:off x="3748930" y="5552750"/>
                <a:ext cx="147960" cy="1965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479E78D1-D70D-1C96-1161-6E16D8AA0F6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39930" y="5543750"/>
                  <a:ext cx="165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1282F03-6200-115E-F61B-1A70FD42D076}"/>
                    </a:ext>
                  </a:extLst>
                </p14:cNvPr>
                <p14:cNvContentPartPr/>
                <p14:nvPr/>
              </p14:nvContentPartPr>
              <p14:xfrm>
                <a:off x="3834250" y="5692790"/>
                <a:ext cx="77040" cy="2520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1282F03-6200-115E-F61B-1A70FD42D07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25250" y="5683790"/>
                  <a:ext cx="9468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E94A3CCC-5B98-2643-6D7A-E592CC97AD33}"/>
              </a:ext>
            </a:extLst>
          </p:cNvPr>
          <p:cNvGrpSpPr/>
          <p:nvPr/>
        </p:nvGrpSpPr>
        <p:grpSpPr>
          <a:xfrm>
            <a:off x="1407850" y="1030070"/>
            <a:ext cx="1671480" cy="496440"/>
            <a:chOff x="1407850" y="1030070"/>
            <a:chExt cx="1671480" cy="49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BE1720A6-BE16-15BB-A22E-BA7DC7051C61}"/>
                    </a:ext>
                  </a:extLst>
                </p14:cNvPr>
                <p14:cNvContentPartPr/>
                <p14:nvPr/>
              </p14:nvContentPartPr>
              <p14:xfrm>
                <a:off x="1517290" y="1228790"/>
                <a:ext cx="15480" cy="65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BE1720A6-BE16-15BB-A22E-BA7DC7051C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08290" y="1220150"/>
                  <a:ext cx="33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5322122-BB59-E2D2-6AA6-CFAA6D9E6AEE}"/>
                    </a:ext>
                  </a:extLst>
                </p14:cNvPr>
                <p14:cNvContentPartPr/>
                <p14:nvPr/>
              </p14:nvContentPartPr>
              <p14:xfrm>
                <a:off x="1493890" y="1285310"/>
                <a:ext cx="115200" cy="19368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5322122-BB59-E2D2-6AA6-CFAA6D9E6A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84890" y="1276670"/>
                  <a:ext cx="132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57E75184-AE18-47B4-EAFD-B20591959FE6}"/>
                    </a:ext>
                  </a:extLst>
                </p14:cNvPr>
                <p14:cNvContentPartPr/>
                <p14:nvPr/>
              </p14:nvContentPartPr>
              <p14:xfrm>
                <a:off x="1533850" y="1454510"/>
                <a:ext cx="87840" cy="108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57E75184-AE18-47B4-EAFD-B20591959F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24850" y="1445510"/>
                  <a:ext cx="105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053446C-5112-A7E6-3317-198506429034}"/>
                    </a:ext>
                  </a:extLst>
                </p14:cNvPr>
                <p14:cNvContentPartPr/>
                <p14:nvPr/>
              </p14:nvContentPartPr>
              <p14:xfrm>
                <a:off x="1407850" y="1206830"/>
                <a:ext cx="395280" cy="3196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053446C-5112-A7E6-3317-19850642903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99210" y="1198190"/>
                  <a:ext cx="412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B55DCBD-B2CD-2B3C-DD3D-68843B598CC3}"/>
                    </a:ext>
                  </a:extLst>
                </p14:cNvPr>
                <p14:cNvContentPartPr/>
                <p14:nvPr/>
              </p14:nvContentPartPr>
              <p14:xfrm>
                <a:off x="1739770" y="1184510"/>
                <a:ext cx="120960" cy="705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B55DCBD-B2CD-2B3C-DD3D-68843B598C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31130" y="1175870"/>
                  <a:ext cx="138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D7B6184C-3CD3-B5B6-6596-4BF1FBBB3B69}"/>
                    </a:ext>
                  </a:extLst>
                </p14:cNvPr>
                <p14:cNvContentPartPr/>
                <p14:nvPr/>
              </p14:nvContentPartPr>
              <p14:xfrm>
                <a:off x="1781170" y="1236350"/>
                <a:ext cx="98280" cy="16776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D7B6184C-3CD3-B5B6-6596-4BF1FBBB3B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772530" y="1227710"/>
                  <a:ext cx="11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208EF74-D32C-4811-6402-0891AAB411BB}"/>
                    </a:ext>
                  </a:extLst>
                </p14:cNvPr>
                <p14:cNvContentPartPr/>
                <p14:nvPr/>
              </p14:nvContentPartPr>
              <p14:xfrm>
                <a:off x="1716370" y="1372070"/>
                <a:ext cx="250560" cy="993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208EF74-D32C-4811-6402-0891AAB411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707370" y="1363430"/>
                  <a:ext cx="268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35E1211-E5C9-02B9-BB6C-68F1CE598828}"/>
                    </a:ext>
                  </a:extLst>
                </p14:cNvPr>
                <p14:cNvContentPartPr/>
                <p14:nvPr/>
              </p14:nvContentPartPr>
              <p14:xfrm>
                <a:off x="2041810" y="1215830"/>
                <a:ext cx="173880" cy="1231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35E1211-E5C9-02B9-BB6C-68F1CE59882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032810" y="1207190"/>
                  <a:ext cx="191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F6ADA66-C7DD-4C43-FF23-28ECD6890E53}"/>
                    </a:ext>
                  </a:extLst>
                </p14:cNvPr>
                <p14:cNvContentPartPr/>
                <p14:nvPr/>
              </p14:nvContentPartPr>
              <p14:xfrm>
                <a:off x="2344570" y="1080470"/>
                <a:ext cx="78840" cy="4752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F6ADA66-C7DD-4C43-FF23-28ECD6890E5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35570" y="1071470"/>
                  <a:ext cx="9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482A89D-9CFC-DDA3-1141-7D36F3789512}"/>
                    </a:ext>
                  </a:extLst>
                </p14:cNvPr>
                <p14:cNvContentPartPr/>
                <p14:nvPr/>
              </p14:nvContentPartPr>
              <p14:xfrm>
                <a:off x="2341330" y="1098110"/>
                <a:ext cx="163440" cy="2271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482A89D-9CFC-DDA3-1141-7D36F378951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32330" y="1089110"/>
                  <a:ext cx="181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CBB0842-F396-5213-19FD-1ACAB3C991B3}"/>
                    </a:ext>
                  </a:extLst>
                </p14:cNvPr>
                <p14:cNvContentPartPr/>
                <p14:nvPr/>
              </p14:nvContentPartPr>
              <p14:xfrm>
                <a:off x="2486410" y="1078670"/>
                <a:ext cx="110880" cy="2142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CBB0842-F396-5213-19FD-1ACAB3C991B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77410" y="1070030"/>
                  <a:ext cx="128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3F0D3C86-AA15-3432-77B9-7EDF09597921}"/>
                    </a:ext>
                  </a:extLst>
                </p14:cNvPr>
                <p14:cNvContentPartPr/>
                <p14:nvPr/>
              </p14:nvContentPartPr>
              <p14:xfrm>
                <a:off x="2699530" y="1073630"/>
                <a:ext cx="21240" cy="1090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3F0D3C86-AA15-3432-77B9-7EDF095979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90530" y="1064990"/>
                  <a:ext cx="38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75626928-6A68-2B0F-9DC0-521B00F8251A}"/>
                    </a:ext>
                  </a:extLst>
                </p14:cNvPr>
                <p14:cNvContentPartPr/>
                <p14:nvPr/>
              </p14:nvContentPartPr>
              <p14:xfrm>
                <a:off x="2653810" y="1030070"/>
                <a:ext cx="155160" cy="2026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75626928-6A68-2B0F-9DC0-521B00F8251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45170" y="1021070"/>
                  <a:ext cx="172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F302457-60FE-9572-889E-F3D88D3BE0AC}"/>
                    </a:ext>
                  </a:extLst>
                </p14:cNvPr>
                <p14:cNvContentPartPr/>
                <p14:nvPr/>
              </p14:nvContentPartPr>
              <p14:xfrm>
                <a:off x="2680450" y="1167230"/>
                <a:ext cx="164160" cy="9216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F302457-60FE-9572-889E-F3D88D3BE0A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71810" y="1158230"/>
                  <a:ext cx="181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E785899-3334-0683-4E94-4175AEDF70A1}"/>
                    </a:ext>
                  </a:extLst>
                </p14:cNvPr>
                <p14:cNvContentPartPr/>
                <p14:nvPr/>
              </p14:nvContentPartPr>
              <p14:xfrm>
                <a:off x="2901490" y="1045550"/>
                <a:ext cx="177840" cy="3578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E785899-3334-0683-4E94-4175AEDF70A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92850" y="1036550"/>
                  <a:ext cx="19548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072BEF66-222E-ADEC-9236-273126DA64E1}"/>
              </a:ext>
            </a:extLst>
          </p:cNvPr>
          <p:cNvGrpSpPr/>
          <p:nvPr/>
        </p:nvGrpSpPr>
        <p:grpSpPr>
          <a:xfrm>
            <a:off x="3352210" y="1083350"/>
            <a:ext cx="194400" cy="362520"/>
            <a:chOff x="3352210" y="1083350"/>
            <a:chExt cx="19440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D1D2809-9C72-D522-7C6D-85C9384EE866}"/>
                    </a:ext>
                  </a:extLst>
                </p14:cNvPr>
                <p14:cNvContentPartPr/>
                <p14:nvPr/>
              </p14:nvContentPartPr>
              <p14:xfrm>
                <a:off x="3352210" y="1083350"/>
                <a:ext cx="91080" cy="2142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D1D2809-9C72-D522-7C6D-85C9384EE86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43210" y="1074350"/>
                  <a:ext cx="108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13C0C36-F318-9FBD-F4AA-96A11EA84184}"/>
                    </a:ext>
                  </a:extLst>
                </p14:cNvPr>
                <p14:cNvContentPartPr/>
                <p14:nvPr/>
              </p14:nvContentPartPr>
              <p14:xfrm>
                <a:off x="3438970" y="1398710"/>
                <a:ext cx="107640" cy="4716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13C0C36-F318-9FBD-F4AA-96A11EA8418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29970" y="1389710"/>
                  <a:ext cx="12528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DE338249-D915-6C80-9D4E-960834596B05}"/>
              </a:ext>
            </a:extLst>
          </p:cNvPr>
          <p:cNvGrpSpPr/>
          <p:nvPr/>
        </p:nvGrpSpPr>
        <p:grpSpPr>
          <a:xfrm>
            <a:off x="2265370" y="1382150"/>
            <a:ext cx="927360" cy="477000"/>
            <a:chOff x="2265370" y="1382150"/>
            <a:chExt cx="9273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C8F9031C-731F-F8E8-C055-CF25D7EC3957}"/>
                    </a:ext>
                  </a:extLst>
                </p14:cNvPr>
                <p14:cNvContentPartPr/>
                <p14:nvPr/>
              </p14:nvContentPartPr>
              <p14:xfrm>
                <a:off x="2265370" y="1493030"/>
                <a:ext cx="84600" cy="1756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C8F9031C-731F-F8E8-C055-CF25D7EC395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56370" y="1484390"/>
                  <a:ext cx="102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C98C774-D03C-0B53-392F-DF38A39AAB1B}"/>
                    </a:ext>
                  </a:extLst>
                </p14:cNvPr>
                <p14:cNvContentPartPr/>
                <p14:nvPr/>
              </p14:nvContentPartPr>
              <p14:xfrm>
                <a:off x="2345290" y="1501310"/>
                <a:ext cx="187920" cy="34956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C98C774-D03C-0B53-392F-DF38A39AAB1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336650" y="1492670"/>
                  <a:ext cx="2055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62EFC92-D1D4-EA55-34DB-6A65B37E89CA}"/>
                    </a:ext>
                  </a:extLst>
                </p14:cNvPr>
                <p14:cNvContentPartPr/>
                <p14:nvPr/>
              </p14:nvContentPartPr>
              <p14:xfrm>
                <a:off x="2568490" y="1514270"/>
                <a:ext cx="73800" cy="13428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62EFC92-D1D4-EA55-34DB-6A65B37E89C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59850" y="1505270"/>
                  <a:ext cx="91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14B11EC9-F220-956A-C90C-4BA0333AFC0F}"/>
                    </a:ext>
                  </a:extLst>
                </p14:cNvPr>
                <p14:cNvContentPartPr/>
                <p14:nvPr/>
              </p14:nvContentPartPr>
              <p14:xfrm>
                <a:off x="2709250" y="1438310"/>
                <a:ext cx="207360" cy="1501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14B11EC9-F220-956A-C90C-4BA0333AFC0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00610" y="1429310"/>
                  <a:ext cx="225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BC275CE-5644-CD8D-9191-F7F64E6C8C07}"/>
                    </a:ext>
                  </a:extLst>
                </p14:cNvPr>
                <p14:cNvContentPartPr/>
                <p14:nvPr/>
              </p14:nvContentPartPr>
              <p14:xfrm>
                <a:off x="2925970" y="1407350"/>
                <a:ext cx="88200" cy="1767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BC275CE-5644-CD8D-9191-F7F64E6C8C0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916970" y="1398710"/>
                  <a:ext cx="105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D477E10-9768-FC86-1650-EF976D0191B5}"/>
                    </a:ext>
                  </a:extLst>
                </p14:cNvPr>
                <p14:cNvContentPartPr/>
                <p14:nvPr/>
              </p14:nvContentPartPr>
              <p14:xfrm>
                <a:off x="3002290" y="1676630"/>
                <a:ext cx="33840" cy="97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D477E10-9768-FC86-1650-EF976D0191B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93290" y="1667630"/>
                  <a:ext cx="51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7218E73-67D9-2C3C-E0F8-4DD11E6E63C7}"/>
                    </a:ext>
                  </a:extLst>
                </p14:cNvPr>
                <p14:cNvContentPartPr/>
                <p14:nvPr/>
              </p14:nvContentPartPr>
              <p14:xfrm>
                <a:off x="3078250" y="1382150"/>
                <a:ext cx="114480" cy="4770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7218E73-67D9-2C3C-E0F8-4DD11E6E63C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69250" y="1373150"/>
                  <a:ext cx="132120" cy="494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16162</TotalTime>
  <Words>3242</Words>
  <Application>Microsoft Office PowerPoint</Application>
  <PresentationFormat>全屏显示(4:3)</PresentationFormat>
  <Paragraphs>449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2" baseType="lpstr">
      <vt:lpstr>Arial</vt:lpstr>
      <vt:lpstr>Calibri</vt:lpstr>
      <vt:lpstr>Symbol</vt:lpstr>
      <vt:lpstr>Office Theme</vt:lpstr>
      <vt:lpstr>Computer vision: models, learning and inference</vt:lpstr>
      <vt:lpstr>Structure</vt:lpstr>
      <vt:lpstr>Computer vision models</vt:lpstr>
      <vt:lpstr>Regression vs. Classification</vt:lpstr>
      <vt:lpstr>Ambiguity of visual world</vt:lpstr>
      <vt:lpstr>Refined goal of computer vision</vt:lpstr>
      <vt:lpstr>Components of solution</vt:lpstr>
      <vt:lpstr>Types of Model</vt:lpstr>
      <vt:lpstr>Generative vs. Discriminative</vt:lpstr>
      <vt:lpstr>Type 1:  Model Pr(w|x)  - Discriminative</vt:lpstr>
      <vt:lpstr>Type 2:  Model Pr(x,w)  - Generative</vt:lpstr>
      <vt:lpstr>Type 3:  Pr(x|w)  - Generative</vt:lpstr>
      <vt:lpstr>Summary</vt:lpstr>
      <vt:lpstr>Structure</vt:lpstr>
      <vt:lpstr>Worked example 1:  Regression</vt:lpstr>
      <vt:lpstr>Regression application 1: Pose from Silhouette</vt:lpstr>
      <vt:lpstr>Regression application 2: Changing face pose</vt:lpstr>
      <vt:lpstr>Regression application 3: Head pose estimation</vt:lpstr>
      <vt:lpstr>Worked example 1:  Regression</vt:lpstr>
      <vt:lpstr>Type 1:  Model Pr(w|x)  - Discriminative</vt:lpstr>
      <vt:lpstr>Type 1:  Model Pr(w|x)  - Discriminative</vt:lpstr>
      <vt:lpstr>PowerPoint 演示文稿</vt:lpstr>
      <vt:lpstr>PowerPoint 演示文稿</vt:lpstr>
      <vt:lpstr>PowerPoint 演示文稿</vt:lpstr>
      <vt:lpstr>Type 2:  Model Pr(x,w)  - Generative</vt:lpstr>
      <vt:lpstr>Type 2:  Model Pr(x,w)  - Generative</vt:lpstr>
      <vt:lpstr>PowerPoint 演示文稿</vt:lpstr>
      <vt:lpstr>PowerPoint 演示文稿</vt:lpstr>
      <vt:lpstr>Type 3:  Pr(x|w)  - Generative</vt:lpstr>
      <vt:lpstr>Type 3:  Pr(x|w)  - Generative</vt:lpstr>
      <vt:lpstr>PowerPoint 演示文稿</vt:lpstr>
      <vt:lpstr>PowerPoint 演示文稿</vt:lpstr>
      <vt:lpstr>PowerPoint 演示文稿</vt:lpstr>
      <vt:lpstr>Structure</vt:lpstr>
      <vt:lpstr>Worked example 2:  Classification</vt:lpstr>
      <vt:lpstr>Classification Example 1: Face Detection</vt:lpstr>
      <vt:lpstr>Classification Example 2: Pedestrian Detection</vt:lpstr>
      <vt:lpstr>Classification Example 3: Face Recognition</vt:lpstr>
      <vt:lpstr>Classification Example 4: Semantic Segmentation</vt:lpstr>
      <vt:lpstr>Worked example 2:  Classification</vt:lpstr>
      <vt:lpstr>Type 1:  Model Pr(w|x)  - Discriminative</vt:lpstr>
      <vt:lpstr>Type 1:  Model Pr(w|x)  - Discriminative</vt:lpstr>
      <vt:lpstr>PowerPoint 演示文稿</vt:lpstr>
      <vt:lpstr>Type 2:  Model Pr(x,w)  - Generative</vt:lpstr>
      <vt:lpstr>Type 2 Model</vt:lpstr>
      <vt:lpstr>Type 3:  Pr(x|w)  - Generative</vt:lpstr>
      <vt:lpstr>Type 3:  Pr(x|w)  - Generative</vt:lpstr>
      <vt:lpstr>PowerPoint 演示文稿</vt:lpstr>
      <vt:lpstr>PowerPoint 演示文稿</vt:lpstr>
      <vt:lpstr>Structure</vt:lpstr>
      <vt:lpstr>Which type of model to use?</vt:lpstr>
      <vt:lpstr>Which type of model to use?</vt:lpstr>
      <vt:lpstr>Structure</vt:lpstr>
      <vt:lpstr>Application: Skin Detection</vt:lpstr>
      <vt:lpstr>Application:  Background subtraction</vt:lpstr>
      <vt:lpstr>Application:  Background subtraction</vt:lpstr>
      <vt:lpstr>Future Plan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81</cp:revision>
  <dcterms:created xsi:type="dcterms:W3CDTF">2011-06-01T16:56:42Z</dcterms:created>
  <dcterms:modified xsi:type="dcterms:W3CDTF">2023-10-17T08:32:32Z</dcterms:modified>
</cp:coreProperties>
</file>